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Lst>
  <p:sldSz cx="50393600" cy="28346400"/>
  <p:notesSz cx="6858000" cy="9144000"/>
  <p:defaultTextStyle>
    <a:defPPr>
      <a:defRPr lang="en-US"/>
    </a:defPPr>
    <a:lvl1pPr marL="0" algn="l" defTabSz="3379377" rtl="0" eaLnBrk="1" latinLnBrk="0" hangingPunct="1">
      <a:defRPr sz="6653" kern="1200">
        <a:solidFill>
          <a:schemeClr val="tx1"/>
        </a:solidFill>
        <a:latin typeface="+mn-lt"/>
        <a:ea typeface="+mn-ea"/>
        <a:cs typeface="+mn-cs"/>
      </a:defRPr>
    </a:lvl1pPr>
    <a:lvl2pPr marL="1689688" algn="l" defTabSz="3379377" rtl="0" eaLnBrk="1" latinLnBrk="0" hangingPunct="1">
      <a:defRPr sz="6653" kern="1200">
        <a:solidFill>
          <a:schemeClr val="tx1"/>
        </a:solidFill>
        <a:latin typeface="+mn-lt"/>
        <a:ea typeface="+mn-ea"/>
        <a:cs typeface="+mn-cs"/>
      </a:defRPr>
    </a:lvl2pPr>
    <a:lvl3pPr marL="3379377" algn="l" defTabSz="3379377" rtl="0" eaLnBrk="1" latinLnBrk="0" hangingPunct="1">
      <a:defRPr sz="6653" kern="1200">
        <a:solidFill>
          <a:schemeClr val="tx1"/>
        </a:solidFill>
        <a:latin typeface="+mn-lt"/>
        <a:ea typeface="+mn-ea"/>
        <a:cs typeface="+mn-cs"/>
      </a:defRPr>
    </a:lvl3pPr>
    <a:lvl4pPr marL="5069065" algn="l" defTabSz="3379377" rtl="0" eaLnBrk="1" latinLnBrk="0" hangingPunct="1">
      <a:defRPr sz="6653" kern="1200">
        <a:solidFill>
          <a:schemeClr val="tx1"/>
        </a:solidFill>
        <a:latin typeface="+mn-lt"/>
        <a:ea typeface="+mn-ea"/>
        <a:cs typeface="+mn-cs"/>
      </a:defRPr>
    </a:lvl4pPr>
    <a:lvl5pPr marL="6758754" algn="l" defTabSz="3379377" rtl="0" eaLnBrk="1" latinLnBrk="0" hangingPunct="1">
      <a:defRPr sz="6653" kern="1200">
        <a:solidFill>
          <a:schemeClr val="tx1"/>
        </a:solidFill>
        <a:latin typeface="+mn-lt"/>
        <a:ea typeface="+mn-ea"/>
        <a:cs typeface="+mn-cs"/>
      </a:defRPr>
    </a:lvl5pPr>
    <a:lvl6pPr marL="8448442" algn="l" defTabSz="3379377" rtl="0" eaLnBrk="1" latinLnBrk="0" hangingPunct="1">
      <a:defRPr sz="6653" kern="1200">
        <a:solidFill>
          <a:schemeClr val="tx1"/>
        </a:solidFill>
        <a:latin typeface="+mn-lt"/>
        <a:ea typeface="+mn-ea"/>
        <a:cs typeface="+mn-cs"/>
      </a:defRPr>
    </a:lvl6pPr>
    <a:lvl7pPr marL="10138129" algn="l" defTabSz="3379377" rtl="0" eaLnBrk="1" latinLnBrk="0" hangingPunct="1">
      <a:defRPr sz="6653" kern="1200">
        <a:solidFill>
          <a:schemeClr val="tx1"/>
        </a:solidFill>
        <a:latin typeface="+mn-lt"/>
        <a:ea typeface="+mn-ea"/>
        <a:cs typeface="+mn-cs"/>
      </a:defRPr>
    </a:lvl7pPr>
    <a:lvl8pPr marL="11827818" algn="l" defTabSz="3379377" rtl="0" eaLnBrk="1" latinLnBrk="0" hangingPunct="1">
      <a:defRPr sz="6653" kern="1200">
        <a:solidFill>
          <a:schemeClr val="tx1"/>
        </a:solidFill>
        <a:latin typeface="+mn-lt"/>
        <a:ea typeface="+mn-ea"/>
        <a:cs typeface="+mn-cs"/>
      </a:defRPr>
    </a:lvl8pPr>
    <a:lvl9pPr marL="13517506" algn="l" defTabSz="3379377" rtl="0" eaLnBrk="1" latinLnBrk="0" hangingPunct="1">
      <a:defRPr sz="6653" kern="1200">
        <a:solidFill>
          <a:schemeClr val="tx1"/>
        </a:solidFill>
        <a:latin typeface="+mn-lt"/>
        <a:ea typeface="+mn-ea"/>
        <a:cs typeface="+mn-cs"/>
      </a:defRPr>
    </a:lvl9pPr>
  </p:defaultTextStyle>
  <p:extLst>
    <p:ext uri="{EFAFB233-063F-42B5-8137-9DF3F51BA10A}">
      <p15:sldGuideLst xmlns:p15="http://schemas.microsoft.com/office/powerpoint/2012/main">
        <p15:guide id="2" pos="661" userDrawn="1">
          <p15:clr>
            <a:srgbClr val="FBAE40"/>
          </p15:clr>
        </p15:guide>
        <p15:guide id="3" pos="10912" userDrawn="1">
          <p15:clr>
            <a:srgbClr val="FBAE40"/>
          </p15:clr>
        </p15:guide>
        <p15:guide id="4" pos="31083" userDrawn="1">
          <p15:clr>
            <a:srgbClr val="FBAE40"/>
          </p15:clr>
        </p15:guide>
        <p15:guide id="8" pos="21163" userDrawn="1">
          <p15:clr>
            <a:srgbClr val="FBAE40"/>
          </p15:clr>
        </p15:guide>
        <p15:guide id="9" orient="horz" pos="517" userDrawn="1">
          <p15:clr>
            <a:srgbClr val="FBAE40"/>
          </p15:clr>
        </p15:guide>
        <p15:guide id="10" pos="10581" userDrawn="1">
          <p15:clr>
            <a:srgbClr val="FBAE40"/>
          </p15:clr>
        </p15:guide>
        <p15:guide id="11" pos="20832" userDrawn="1">
          <p15:clr>
            <a:srgbClr val="A4A3A4"/>
          </p15:clr>
        </p15:guide>
        <p15:guide id="12" orient="horz" pos="17360" userDrawn="1">
          <p15:clr>
            <a:srgbClr val="A4A3A4"/>
          </p15:clr>
        </p15:guide>
        <p15:guide id="13" orient="horz" pos="1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0254"/>
    <a:srgbClr val="FAE622"/>
    <a:srgbClr val="FDE625"/>
    <a:srgbClr val="440053"/>
    <a:srgbClr val="FDE837"/>
    <a:srgbClr val="01224D"/>
    <a:srgbClr val="1B1C19"/>
    <a:srgbClr val="1E5AAE"/>
    <a:srgbClr val="9FC83E"/>
    <a:srgbClr val="064B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5C0D5-C093-4655-BCB2-234DEE137E3E}" v="96" dt="2024-08-01T21:45:30.241"/>
    <p1510:client id="{234F5C3A-F200-403E-99EA-5A072268CDCE}" v="851" dt="2024-08-01T22:32:08.406"/>
    <p1510:client id="{276F1E4F-6590-4C24-A903-F4D6B75E337B}" v="160" dt="2024-08-01T17:28:10.256"/>
    <p1510:client id="{32CC2F37-5337-4E5C-8B0A-1CEDE42C44F4}" v="1037" dt="2024-08-01T20:40:51.395"/>
    <p1510:client id="{544073DF-B847-4205-ADE6-796B6F522F81}" v="808" dt="2024-08-01T18:55:27.803"/>
    <p1510:client id="{5679CDCA-7EF7-4EAF-BF66-7A4798328104}" v="20" dt="2024-07-31T17:37:59.246"/>
    <p1510:client id="{5E044E2F-9B18-4E27-8F23-BE133705D5C9}" v="9" dt="2024-07-31T21:52:12.487"/>
    <p1510:client id="{6622875D-D150-463C-A3A1-945E445C28C1}" v="324" dt="2024-07-31T17:24:49.203"/>
    <p1510:client id="{7423B7B9-A5CE-409A-BEBE-BA2B386F5221}" v="611" dt="2024-08-01T23:33:34.785"/>
    <p1510:client id="{7CC21DF9-537A-4CC7-A5ED-20983509F391}" v="38" dt="2024-08-02T16:39:46.468"/>
    <p1510:client id="{84596201-9120-4BAB-9473-E81743A417E4}" v="173" dt="2024-08-02T16:59:52.735"/>
    <p1510:client id="{88C32C30-5DD9-4729-A030-72876FCE9949}" v="1155" dt="2024-08-01T18:10:22.633"/>
    <p1510:client id="{9D56AB76-3C18-4282-A020-EFA512D9F71D}" v="4" dt="2024-08-01T18:30:12.397"/>
    <p1510:client id="{AB53E1D5-587F-4349-B785-74B0A6638C4C}" v="87" dt="2024-08-01T17:29:49.536"/>
    <p1510:client id="{B28AB92A-C3E9-4079-B510-1257AA2698D5}" v="809" dt="2024-08-01T18:40:15.979"/>
    <p1510:client id="{B34B38E9-8F9B-4E12-A664-4265F329ACAB}" v="50" dt="2024-08-01T17:31:42.249"/>
    <p1510:client id="{BBF69A20-2CD3-43EE-B5AD-A7E39F52B0C9}" v="166" dt="2024-08-01T18:44:03.939"/>
    <p1510:client id="{C273B169-3C4D-4CBA-83EF-1995129029E6}" v="209" dt="2024-08-01T20:51:08.476"/>
    <p1510:client id="{CC9D2E97-773F-4CA9-BE5B-2596E329032F}" v="93" dt="2024-08-01T18:12:21.960"/>
    <p1510:client id="{CDB21DF4-6DB5-4400-8566-5D4C84BE41D7}" v="99" dt="2024-07-31T17:23:13.625"/>
    <p1510:client id="{D2A34EB0-4848-43EB-9941-F05704B7B83E}" v="6" dt="2024-07-31T17:28:35.274"/>
    <p1510:client id="{D36B791E-5692-4AE3-8DB7-E6E8C4E631E8}" v="207" dt="2024-07-31T18:48:10.263"/>
    <p1510:client id="{DA8D1EDC-F7F7-4A77-BD41-D92948A12E0A}" v="84" dt="2024-08-01T23:50:37.360"/>
    <p1510:client id="{DDE7396D-ABD9-44D2-BCCD-5E5FFEE396C8}" v="518" dt="2024-08-02T17:01:49.034"/>
    <p1510:client id="{E59D257C-8151-4F3D-A41F-9900C0EA233A}" v="42" dt="2024-08-01T23:52:51.892"/>
    <p1510:client id="{EBBC83AD-13D2-4D5C-8DEB-13EE9FF62D0C}" v="3" dt="2024-08-01T17:41:58.002"/>
    <p1510:client id="{EEBD5E24-42AF-41B2-BB8A-4C900F571685}" v="523" dt="2024-08-02T16:24:34.857"/>
    <p1510:client id="{FF12AB4D-3CB4-4D72-9353-55BA118B00B2}" v="216" dt="2024-07-31T23:13:14.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61"/>
        <p:guide pos="10912"/>
        <p:guide pos="31083"/>
        <p:guide pos="21163"/>
        <p:guide orient="horz" pos="517"/>
        <p:guide pos="10581"/>
        <p:guide pos="20832"/>
        <p:guide orient="horz" pos="17360"/>
        <p:guide orient="horz" pos="1839"/>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7" name="Picture 16" descr="A white background with lights&#10;&#10;Description automatically generated with medium confidence">
            <a:extLst>
              <a:ext uri="{FF2B5EF4-FFF2-40B4-BE49-F238E27FC236}">
                <a16:creationId xmlns:a16="http://schemas.microsoft.com/office/drawing/2014/main" id="{1C11906C-F1CA-704A-4435-CDBB991D5193}"/>
              </a:ext>
            </a:extLst>
          </p:cNvPr>
          <p:cNvPicPr>
            <a:picLocks noChangeAspect="1"/>
          </p:cNvPicPr>
          <p:nvPr userDrawn="1"/>
        </p:nvPicPr>
        <p:blipFill rotWithShape="1">
          <a:blip r:embed="rId2"/>
          <a:srcRect t="52483" b="35488"/>
          <a:stretch/>
        </p:blipFill>
        <p:spPr>
          <a:xfrm>
            <a:off x="1017" y="12015"/>
            <a:ext cx="50392584" cy="4015740"/>
          </a:xfrm>
          <a:prstGeom prst="rect">
            <a:avLst/>
          </a:prstGeom>
        </p:spPr>
      </p:pic>
      <p:sp>
        <p:nvSpPr>
          <p:cNvPr id="2" name="Title 1"/>
          <p:cNvSpPr>
            <a:spLocks noGrp="1"/>
          </p:cNvSpPr>
          <p:nvPr>
            <p:ph type="ctrTitle"/>
          </p:nvPr>
        </p:nvSpPr>
        <p:spPr>
          <a:xfrm>
            <a:off x="3779520" y="4639101"/>
            <a:ext cx="42834560" cy="9868747"/>
          </a:xfrm>
        </p:spPr>
        <p:txBody>
          <a:bodyPr anchor="b"/>
          <a:lstStyle>
            <a:lvl1pPr algn="ctr">
              <a:defRPr sz="24800"/>
            </a:lvl1pPr>
          </a:lstStyle>
          <a:p>
            <a:r>
              <a:rPr lang="en-US"/>
              <a:t>Click to edit Master title style</a:t>
            </a:r>
          </a:p>
        </p:txBody>
      </p:sp>
      <p:sp>
        <p:nvSpPr>
          <p:cNvPr id="3" name="Subtitle 2"/>
          <p:cNvSpPr>
            <a:spLocks noGrp="1"/>
          </p:cNvSpPr>
          <p:nvPr>
            <p:ph type="subTitle" idx="1"/>
          </p:nvPr>
        </p:nvSpPr>
        <p:spPr>
          <a:xfrm>
            <a:off x="6299200" y="14888424"/>
            <a:ext cx="37795200" cy="6843817"/>
          </a:xfrm>
        </p:spPr>
        <p:txBody>
          <a:bodyPr/>
          <a:lstStyle>
            <a:lvl1pPr marL="0" indent="0" algn="ctr">
              <a:buNone/>
              <a:defRPr sz="9920"/>
            </a:lvl1pPr>
            <a:lvl2pPr marL="1889736" indent="0" algn="ctr">
              <a:buNone/>
              <a:defRPr sz="8267"/>
            </a:lvl2pPr>
            <a:lvl3pPr marL="3779471" indent="0" algn="ctr">
              <a:buNone/>
              <a:defRPr sz="7440"/>
            </a:lvl3pPr>
            <a:lvl4pPr marL="5669207" indent="0" algn="ctr">
              <a:buNone/>
              <a:defRPr sz="6613"/>
            </a:lvl4pPr>
            <a:lvl5pPr marL="7558942" indent="0" algn="ctr">
              <a:buNone/>
              <a:defRPr sz="6613"/>
            </a:lvl5pPr>
            <a:lvl6pPr marL="9448678" indent="0" algn="ctr">
              <a:buNone/>
              <a:defRPr sz="6613"/>
            </a:lvl6pPr>
            <a:lvl7pPr marL="11338414" indent="0" algn="ctr">
              <a:buNone/>
              <a:defRPr sz="6613"/>
            </a:lvl7pPr>
            <a:lvl8pPr marL="13228149" indent="0" algn="ctr">
              <a:buNone/>
              <a:defRPr sz="6613"/>
            </a:lvl8pPr>
            <a:lvl9pPr marL="15117885" indent="0" algn="ctr">
              <a:buNone/>
              <a:defRPr sz="6613"/>
            </a:lvl9pPr>
          </a:lstStyle>
          <a:p>
            <a:r>
              <a:rPr lang="en-US"/>
              <a:t>Click to edit Master subtitle style</a:t>
            </a:r>
          </a:p>
        </p:txBody>
      </p:sp>
      <p:sp>
        <p:nvSpPr>
          <p:cNvPr id="4" name="Date Placeholder 3"/>
          <p:cNvSpPr>
            <a:spLocks noGrp="1"/>
          </p:cNvSpPr>
          <p:nvPr>
            <p:ph type="dt" sz="half" idx="10"/>
          </p:nvPr>
        </p:nvSpPr>
        <p:spPr/>
        <p:txBody>
          <a:bodyPr/>
          <a:lstStyle/>
          <a:p>
            <a:fld id="{B1EE9D28-D8D2-E24B-985B-55BF34DF9035}"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71730-51EF-C448-8DEF-4A55A85BD58B}" type="slidenum">
              <a:rPr lang="en-US" smtClean="0"/>
              <a:t>‹#›</a:t>
            </a:fld>
            <a:endParaRPr lang="en-US"/>
          </a:p>
        </p:txBody>
      </p:sp>
      <p:pic>
        <p:nvPicPr>
          <p:cNvPr id="10" name="Picture 9" descr="A blue hexagon with white text and blue and green lines&#10;&#10;Description automatically generated">
            <a:extLst>
              <a:ext uri="{FF2B5EF4-FFF2-40B4-BE49-F238E27FC236}">
                <a16:creationId xmlns:a16="http://schemas.microsoft.com/office/drawing/2014/main" id="{F20B96F4-5C2E-97AB-4FF9-515B236BE71A}"/>
              </a:ext>
            </a:extLst>
          </p:cNvPr>
          <p:cNvPicPr>
            <a:picLocks noChangeAspect="1"/>
          </p:cNvPicPr>
          <p:nvPr userDrawn="1"/>
        </p:nvPicPr>
        <p:blipFill>
          <a:blip r:embed="rId3"/>
          <a:stretch>
            <a:fillRect/>
          </a:stretch>
        </p:blipFill>
        <p:spPr>
          <a:xfrm>
            <a:off x="1132840" y="82952"/>
            <a:ext cx="4663440" cy="3781048"/>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3A3E2523-7D27-93AF-C819-6DE91A9D4D61}"/>
              </a:ext>
            </a:extLst>
          </p:cNvPr>
          <p:cNvPicPr>
            <a:picLocks noChangeAspect="1"/>
          </p:cNvPicPr>
          <p:nvPr userDrawn="1"/>
        </p:nvPicPr>
        <p:blipFill>
          <a:blip r:embed="rId4"/>
          <a:stretch>
            <a:fillRect/>
          </a:stretch>
        </p:blipFill>
        <p:spPr>
          <a:xfrm>
            <a:off x="44185840" y="2768031"/>
            <a:ext cx="5486400" cy="944881"/>
          </a:xfrm>
          <a:prstGeom prst="rect">
            <a:avLst/>
          </a:prstGeom>
        </p:spPr>
      </p:pic>
    </p:spTree>
    <p:extLst>
      <p:ext uri="{BB962C8B-B14F-4D97-AF65-F5344CB8AC3E}">
        <p14:creationId xmlns:p14="http://schemas.microsoft.com/office/powerpoint/2010/main" val="13093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E9D28-D8D2-E24B-985B-55BF34DF9035}"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403814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062923" y="1509185"/>
            <a:ext cx="10866120" cy="240222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64563" y="1509185"/>
            <a:ext cx="31968440" cy="24022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E9D28-D8D2-E24B-985B-55BF34DF9035}"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860514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itle 7"/>
          <p:cNvSpPr>
            <a:spLocks noGrp="1"/>
          </p:cNvSpPr>
          <p:nvPr>
            <p:ph type="title"/>
          </p:nvPr>
        </p:nvSpPr>
        <p:spPr>
          <a:xfrm>
            <a:off x="2" y="-14520"/>
            <a:ext cx="50393599" cy="3280765"/>
          </a:xfrm>
          <a:prstGeom prst="rect">
            <a:avLst/>
          </a:prstGeom>
        </p:spPr>
        <p:txBody>
          <a:bodyPr anchor="b" anchorCtr="0">
            <a:normAutofit/>
          </a:bodyPr>
          <a:lstStyle>
            <a:lvl1pPr algn="ctr">
              <a:defRPr sz="8008" b="1">
                <a:solidFill>
                  <a:srgbClr val="00589A"/>
                </a:solidFill>
                <a:effectLst>
                  <a:outerShdw blurRad="50800" dist="38100" dir="2700000" algn="tl" rotWithShape="0">
                    <a:prstClr val="black">
                      <a:alpha val="40000"/>
                    </a:prstClr>
                  </a:outerShdw>
                </a:effectLst>
                <a:latin typeface="Arial Narrow"/>
                <a:cs typeface="Arial Narrow"/>
              </a:defRPr>
            </a:lvl1pPr>
          </a:lstStyle>
          <a:p>
            <a:r>
              <a:rPr lang="en-US"/>
              <a:t>Click to edit Master title style</a:t>
            </a:r>
          </a:p>
        </p:txBody>
      </p:sp>
    </p:spTree>
    <p:extLst>
      <p:ext uri="{BB962C8B-B14F-4D97-AF65-F5344CB8AC3E}">
        <p14:creationId xmlns:p14="http://schemas.microsoft.com/office/powerpoint/2010/main" val="11364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E9D28-D8D2-E24B-985B-55BF34DF9035}"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101295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38315" y="7066924"/>
            <a:ext cx="43464480" cy="11791313"/>
          </a:xfrm>
        </p:spPr>
        <p:txBody>
          <a:bodyPr anchor="b"/>
          <a:lstStyle>
            <a:lvl1pPr>
              <a:defRPr sz="24800"/>
            </a:lvl1pPr>
          </a:lstStyle>
          <a:p>
            <a:r>
              <a:rPr lang="en-US"/>
              <a:t>Click to edit Master title style</a:t>
            </a:r>
          </a:p>
        </p:txBody>
      </p:sp>
      <p:sp>
        <p:nvSpPr>
          <p:cNvPr id="3" name="Text Placeholder 2"/>
          <p:cNvSpPr>
            <a:spLocks noGrp="1"/>
          </p:cNvSpPr>
          <p:nvPr>
            <p:ph type="body" idx="1"/>
          </p:nvPr>
        </p:nvSpPr>
        <p:spPr>
          <a:xfrm>
            <a:off x="3438315" y="18969787"/>
            <a:ext cx="43464480" cy="6200773"/>
          </a:xfrm>
        </p:spPr>
        <p:txBody>
          <a:bodyPr/>
          <a:lstStyle>
            <a:lvl1pPr marL="0" indent="0">
              <a:buNone/>
              <a:defRPr sz="9920">
                <a:solidFill>
                  <a:schemeClr val="tx1"/>
                </a:solidFill>
              </a:defRPr>
            </a:lvl1pPr>
            <a:lvl2pPr marL="1889736" indent="0">
              <a:buNone/>
              <a:defRPr sz="8267">
                <a:solidFill>
                  <a:schemeClr val="tx1">
                    <a:tint val="75000"/>
                  </a:schemeClr>
                </a:solidFill>
              </a:defRPr>
            </a:lvl2pPr>
            <a:lvl3pPr marL="3779471" indent="0">
              <a:buNone/>
              <a:defRPr sz="7440">
                <a:solidFill>
                  <a:schemeClr val="tx1">
                    <a:tint val="75000"/>
                  </a:schemeClr>
                </a:solidFill>
              </a:defRPr>
            </a:lvl3pPr>
            <a:lvl4pPr marL="5669207" indent="0">
              <a:buNone/>
              <a:defRPr sz="6613">
                <a:solidFill>
                  <a:schemeClr val="tx1">
                    <a:tint val="75000"/>
                  </a:schemeClr>
                </a:solidFill>
              </a:defRPr>
            </a:lvl4pPr>
            <a:lvl5pPr marL="7558942" indent="0">
              <a:buNone/>
              <a:defRPr sz="6613">
                <a:solidFill>
                  <a:schemeClr val="tx1">
                    <a:tint val="75000"/>
                  </a:schemeClr>
                </a:solidFill>
              </a:defRPr>
            </a:lvl5pPr>
            <a:lvl6pPr marL="9448678" indent="0">
              <a:buNone/>
              <a:defRPr sz="6613">
                <a:solidFill>
                  <a:schemeClr val="tx1">
                    <a:tint val="75000"/>
                  </a:schemeClr>
                </a:solidFill>
              </a:defRPr>
            </a:lvl6pPr>
            <a:lvl7pPr marL="11338414" indent="0">
              <a:buNone/>
              <a:defRPr sz="6613">
                <a:solidFill>
                  <a:schemeClr val="tx1">
                    <a:tint val="75000"/>
                  </a:schemeClr>
                </a:solidFill>
              </a:defRPr>
            </a:lvl7pPr>
            <a:lvl8pPr marL="13228149" indent="0">
              <a:buNone/>
              <a:defRPr sz="6613">
                <a:solidFill>
                  <a:schemeClr val="tx1">
                    <a:tint val="75000"/>
                  </a:schemeClr>
                </a:solidFill>
              </a:defRPr>
            </a:lvl8pPr>
            <a:lvl9pPr marL="15117885" indent="0">
              <a:buNone/>
              <a:defRPr sz="661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EE9D28-D8D2-E24B-985B-55BF34DF9035}" type="datetimeFigureOut">
              <a:rPr lang="en-US" smtClean="0"/>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1620672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4560" y="7545917"/>
            <a:ext cx="21417280" cy="17985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511760" y="7545917"/>
            <a:ext cx="21417280" cy="17985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EE9D28-D8D2-E24B-985B-55BF34DF9035}"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210240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1124" y="1509191"/>
            <a:ext cx="43464480" cy="5478993"/>
          </a:xfrm>
        </p:spPr>
        <p:txBody>
          <a:bodyPr/>
          <a:lstStyle/>
          <a:p>
            <a:r>
              <a:rPr lang="en-US"/>
              <a:t>Click to edit Master title style</a:t>
            </a:r>
          </a:p>
        </p:txBody>
      </p:sp>
      <p:sp>
        <p:nvSpPr>
          <p:cNvPr id="3" name="Text Placeholder 2"/>
          <p:cNvSpPr>
            <a:spLocks noGrp="1"/>
          </p:cNvSpPr>
          <p:nvPr>
            <p:ph type="body" idx="1"/>
          </p:nvPr>
        </p:nvSpPr>
        <p:spPr>
          <a:xfrm>
            <a:off x="3471130" y="6948808"/>
            <a:ext cx="21318852" cy="3405503"/>
          </a:xfrm>
        </p:spPr>
        <p:txBody>
          <a:bodyPr anchor="b"/>
          <a:lstStyle>
            <a:lvl1pPr marL="0" indent="0">
              <a:buNone/>
              <a:defRPr sz="9920" b="1"/>
            </a:lvl1pPr>
            <a:lvl2pPr marL="1889736" indent="0">
              <a:buNone/>
              <a:defRPr sz="8267" b="1"/>
            </a:lvl2pPr>
            <a:lvl3pPr marL="3779471" indent="0">
              <a:buNone/>
              <a:defRPr sz="7440" b="1"/>
            </a:lvl3pPr>
            <a:lvl4pPr marL="5669207" indent="0">
              <a:buNone/>
              <a:defRPr sz="6613" b="1"/>
            </a:lvl4pPr>
            <a:lvl5pPr marL="7558942" indent="0">
              <a:buNone/>
              <a:defRPr sz="6613" b="1"/>
            </a:lvl5pPr>
            <a:lvl6pPr marL="9448678" indent="0">
              <a:buNone/>
              <a:defRPr sz="6613" b="1"/>
            </a:lvl6pPr>
            <a:lvl7pPr marL="11338414" indent="0">
              <a:buNone/>
              <a:defRPr sz="6613" b="1"/>
            </a:lvl7pPr>
            <a:lvl8pPr marL="13228149" indent="0">
              <a:buNone/>
              <a:defRPr sz="6613" b="1"/>
            </a:lvl8pPr>
            <a:lvl9pPr marL="15117885" indent="0">
              <a:buNone/>
              <a:defRPr sz="6613" b="1"/>
            </a:lvl9pPr>
          </a:lstStyle>
          <a:p>
            <a:pPr lvl="0"/>
            <a:r>
              <a:rPr lang="en-US"/>
              <a:t>Click to edit Master text styles</a:t>
            </a:r>
          </a:p>
        </p:txBody>
      </p:sp>
      <p:sp>
        <p:nvSpPr>
          <p:cNvPr id="4" name="Content Placeholder 3"/>
          <p:cNvSpPr>
            <a:spLocks noGrp="1"/>
          </p:cNvSpPr>
          <p:nvPr>
            <p:ph sz="half" idx="2"/>
          </p:nvPr>
        </p:nvSpPr>
        <p:spPr>
          <a:xfrm>
            <a:off x="3471130" y="10354310"/>
            <a:ext cx="21318852" cy="15229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511763" y="6948808"/>
            <a:ext cx="21423844" cy="3405503"/>
          </a:xfrm>
        </p:spPr>
        <p:txBody>
          <a:bodyPr anchor="b"/>
          <a:lstStyle>
            <a:lvl1pPr marL="0" indent="0">
              <a:buNone/>
              <a:defRPr sz="9920" b="1"/>
            </a:lvl1pPr>
            <a:lvl2pPr marL="1889736" indent="0">
              <a:buNone/>
              <a:defRPr sz="8267" b="1"/>
            </a:lvl2pPr>
            <a:lvl3pPr marL="3779471" indent="0">
              <a:buNone/>
              <a:defRPr sz="7440" b="1"/>
            </a:lvl3pPr>
            <a:lvl4pPr marL="5669207" indent="0">
              <a:buNone/>
              <a:defRPr sz="6613" b="1"/>
            </a:lvl4pPr>
            <a:lvl5pPr marL="7558942" indent="0">
              <a:buNone/>
              <a:defRPr sz="6613" b="1"/>
            </a:lvl5pPr>
            <a:lvl6pPr marL="9448678" indent="0">
              <a:buNone/>
              <a:defRPr sz="6613" b="1"/>
            </a:lvl6pPr>
            <a:lvl7pPr marL="11338414" indent="0">
              <a:buNone/>
              <a:defRPr sz="6613" b="1"/>
            </a:lvl7pPr>
            <a:lvl8pPr marL="13228149" indent="0">
              <a:buNone/>
              <a:defRPr sz="6613" b="1"/>
            </a:lvl8pPr>
            <a:lvl9pPr marL="15117885" indent="0">
              <a:buNone/>
              <a:defRPr sz="6613" b="1"/>
            </a:lvl9pPr>
          </a:lstStyle>
          <a:p>
            <a:pPr lvl="0"/>
            <a:r>
              <a:rPr lang="en-US"/>
              <a:t>Click to edit Master text styles</a:t>
            </a:r>
          </a:p>
        </p:txBody>
      </p:sp>
      <p:sp>
        <p:nvSpPr>
          <p:cNvPr id="6" name="Content Placeholder 5"/>
          <p:cNvSpPr>
            <a:spLocks noGrp="1"/>
          </p:cNvSpPr>
          <p:nvPr>
            <p:ph sz="quarter" idx="4"/>
          </p:nvPr>
        </p:nvSpPr>
        <p:spPr>
          <a:xfrm>
            <a:off x="25511763" y="10354310"/>
            <a:ext cx="21423844" cy="15229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EE9D28-D8D2-E24B-985B-55BF34DF9035}" type="datetimeFigureOut">
              <a:rPr lang="en-US" smtClean="0"/>
              <a:t>8/4/2024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38169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EE9D28-D8D2-E24B-985B-55BF34DF9035}" type="datetimeFigureOut">
              <a:rPr lang="en-US" smtClean="0"/>
              <a:t>8/4/2024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63883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E9D28-D8D2-E24B-985B-55BF34DF9035}" type="datetimeFigureOut">
              <a:rPr lang="en-US" smtClean="0"/>
              <a:t>8/4/2024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160667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124" y="1889760"/>
            <a:ext cx="16253247" cy="6614160"/>
          </a:xfrm>
        </p:spPr>
        <p:txBody>
          <a:bodyPr anchor="b"/>
          <a:lstStyle>
            <a:lvl1pPr>
              <a:defRPr sz="13226"/>
            </a:lvl1pPr>
          </a:lstStyle>
          <a:p>
            <a:r>
              <a:rPr lang="en-US"/>
              <a:t>Click to edit Master title style</a:t>
            </a:r>
          </a:p>
        </p:txBody>
      </p:sp>
      <p:sp>
        <p:nvSpPr>
          <p:cNvPr id="3" name="Content Placeholder 2"/>
          <p:cNvSpPr>
            <a:spLocks noGrp="1"/>
          </p:cNvSpPr>
          <p:nvPr>
            <p:ph idx="1"/>
          </p:nvPr>
        </p:nvSpPr>
        <p:spPr>
          <a:xfrm>
            <a:off x="21423844" y="4081364"/>
            <a:ext cx="25511760" cy="20144317"/>
          </a:xfrm>
        </p:spPr>
        <p:txBody>
          <a:bodyPr/>
          <a:lstStyle>
            <a:lvl1pPr>
              <a:defRPr sz="13226"/>
            </a:lvl1pPr>
            <a:lvl2pPr>
              <a:defRPr sz="11573"/>
            </a:lvl2pPr>
            <a:lvl3pPr>
              <a:defRPr sz="9920"/>
            </a:lvl3pPr>
            <a:lvl4pPr>
              <a:defRPr sz="8267"/>
            </a:lvl4pPr>
            <a:lvl5pPr>
              <a:defRPr sz="8267"/>
            </a:lvl5pPr>
            <a:lvl6pPr>
              <a:defRPr sz="8267"/>
            </a:lvl6pPr>
            <a:lvl7pPr>
              <a:defRPr sz="8267"/>
            </a:lvl7pPr>
            <a:lvl8pPr>
              <a:defRPr sz="8267"/>
            </a:lvl8pPr>
            <a:lvl9pPr>
              <a:defRPr sz="8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71124" y="8503920"/>
            <a:ext cx="16253247" cy="15754563"/>
          </a:xfrm>
        </p:spPr>
        <p:txBody>
          <a:bodyPr/>
          <a:lstStyle>
            <a:lvl1pPr marL="0" indent="0">
              <a:buNone/>
              <a:defRPr sz="6613"/>
            </a:lvl1pPr>
            <a:lvl2pPr marL="1889736" indent="0">
              <a:buNone/>
              <a:defRPr sz="5787"/>
            </a:lvl2pPr>
            <a:lvl3pPr marL="3779471" indent="0">
              <a:buNone/>
              <a:defRPr sz="4960"/>
            </a:lvl3pPr>
            <a:lvl4pPr marL="5669207" indent="0">
              <a:buNone/>
              <a:defRPr sz="4133"/>
            </a:lvl4pPr>
            <a:lvl5pPr marL="7558942" indent="0">
              <a:buNone/>
              <a:defRPr sz="4133"/>
            </a:lvl5pPr>
            <a:lvl6pPr marL="9448678" indent="0">
              <a:buNone/>
              <a:defRPr sz="4133"/>
            </a:lvl6pPr>
            <a:lvl7pPr marL="11338414" indent="0">
              <a:buNone/>
              <a:defRPr sz="4133"/>
            </a:lvl7pPr>
            <a:lvl8pPr marL="13228149" indent="0">
              <a:buNone/>
              <a:defRPr sz="4133"/>
            </a:lvl8pPr>
            <a:lvl9pPr marL="15117885" indent="0">
              <a:buNone/>
              <a:defRPr sz="4133"/>
            </a:lvl9pPr>
          </a:lstStyle>
          <a:p>
            <a:pPr lvl="0"/>
            <a:r>
              <a:rPr lang="en-US"/>
              <a:t>Click to edit Master text styles</a:t>
            </a:r>
          </a:p>
        </p:txBody>
      </p:sp>
      <p:sp>
        <p:nvSpPr>
          <p:cNvPr id="5" name="Date Placeholder 4"/>
          <p:cNvSpPr>
            <a:spLocks noGrp="1"/>
          </p:cNvSpPr>
          <p:nvPr>
            <p:ph type="dt" sz="half" idx="10"/>
          </p:nvPr>
        </p:nvSpPr>
        <p:spPr/>
        <p:txBody>
          <a:bodyPr/>
          <a:lstStyle/>
          <a:p>
            <a:fld id="{B1EE9D28-D8D2-E24B-985B-55BF34DF9035}"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89556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71124" y="1889760"/>
            <a:ext cx="16253247" cy="6614160"/>
          </a:xfrm>
        </p:spPr>
        <p:txBody>
          <a:bodyPr anchor="b"/>
          <a:lstStyle>
            <a:lvl1pPr>
              <a:defRPr sz="13226"/>
            </a:lvl1pPr>
          </a:lstStyle>
          <a:p>
            <a:r>
              <a:rPr lang="en-US"/>
              <a:t>Click to edit Master title style</a:t>
            </a:r>
          </a:p>
        </p:txBody>
      </p:sp>
      <p:sp>
        <p:nvSpPr>
          <p:cNvPr id="3" name="Picture Placeholder 2"/>
          <p:cNvSpPr>
            <a:spLocks noGrp="1" noChangeAspect="1"/>
          </p:cNvSpPr>
          <p:nvPr>
            <p:ph type="pic" idx="1"/>
          </p:nvPr>
        </p:nvSpPr>
        <p:spPr>
          <a:xfrm>
            <a:off x="21423844" y="4081364"/>
            <a:ext cx="25511760" cy="20144317"/>
          </a:xfrm>
        </p:spPr>
        <p:txBody>
          <a:bodyPr anchor="t"/>
          <a:lstStyle>
            <a:lvl1pPr marL="0" indent="0">
              <a:buNone/>
              <a:defRPr sz="13226"/>
            </a:lvl1pPr>
            <a:lvl2pPr marL="1889736" indent="0">
              <a:buNone/>
              <a:defRPr sz="11573"/>
            </a:lvl2pPr>
            <a:lvl3pPr marL="3779471" indent="0">
              <a:buNone/>
              <a:defRPr sz="9920"/>
            </a:lvl3pPr>
            <a:lvl4pPr marL="5669207" indent="0">
              <a:buNone/>
              <a:defRPr sz="8267"/>
            </a:lvl4pPr>
            <a:lvl5pPr marL="7558942" indent="0">
              <a:buNone/>
              <a:defRPr sz="8267"/>
            </a:lvl5pPr>
            <a:lvl6pPr marL="9448678" indent="0">
              <a:buNone/>
              <a:defRPr sz="8267"/>
            </a:lvl6pPr>
            <a:lvl7pPr marL="11338414" indent="0">
              <a:buNone/>
              <a:defRPr sz="8267"/>
            </a:lvl7pPr>
            <a:lvl8pPr marL="13228149" indent="0">
              <a:buNone/>
              <a:defRPr sz="8267"/>
            </a:lvl8pPr>
            <a:lvl9pPr marL="15117885" indent="0">
              <a:buNone/>
              <a:defRPr sz="8267"/>
            </a:lvl9pPr>
          </a:lstStyle>
          <a:p>
            <a:r>
              <a:rPr lang="en-US"/>
              <a:t>Drag picture to placeholder or click icon to add</a:t>
            </a:r>
          </a:p>
        </p:txBody>
      </p:sp>
      <p:sp>
        <p:nvSpPr>
          <p:cNvPr id="4" name="Text Placeholder 3"/>
          <p:cNvSpPr>
            <a:spLocks noGrp="1"/>
          </p:cNvSpPr>
          <p:nvPr>
            <p:ph type="body" sz="half" idx="2"/>
          </p:nvPr>
        </p:nvSpPr>
        <p:spPr>
          <a:xfrm>
            <a:off x="3471124" y="8503920"/>
            <a:ext cx="16253247" cy="15754563"/>
          </a:xfrm>
        </p:spPr>
        <p:txBody>
          <a:bodyPr/>
          <a:lstStyle>
            <a:lvl1pPr marL="0" indent="0">
              <a:buNone/>
              <a:defRPr sz="6613"/>
            </a:lvl1pPr>
            <a:lvl2pPr marL="1889736" indent="0">
              <a:buNone/>
              <a:defRPr sz="5787"/>
            </a:lvl2pPr>
            <a:lvl3pPr marL="3779471" indent="0">
              <a:buNone/>
              <a:defRPr sz="4960"/>
            </a:lvl3pPr>
            <a:lvl4pPr marL="5669207" indent="0">
              <a:buNone/>
              <a:defRPr sz="4133"/>
            </a:lvl4pPr>
            <a:lvl5pPr marL="7558942" indent="0">
              <a:buNone/>
              <a:defRPr sz="4133"/>
            </a:lvl5pPr>
            <a:lvl6pPr marL="9448678" indent="0">
              <a:buNone/>
              <a:defRPr sz="4133"/>
            </a:lvl6pPr>
            <a:lvl7pPr marL="11338414" indent="0">
              <a:buNone/>
              <a:defRPr sz="4133"/>
            </a:lvl7pPr>
            <a:lvl8pPr marL="13228149" indent="0">
              <a:buNone/>
              <a:defRPr sz="4133"/>
            </a:lvl8pPr>
            <a:lvl9pPr marL="15117885" indent="0">
              <a:buNone/>
              <a:defRPr sz="4133"/>
            </a:lvl9pPr>
          </a:lstStyle>
          <a:p>
            <a:pPr lvl="0"/>
            <a:r>
              <a:rPr lang="en-US"/>
              <a:t>Click to edit Master text styles</a:t>
            </a:r>
          </a:p>
        </p:txBody>
      </p:sp>
      <p:sp>
        <p:nvSpPr>
          <p:cNvPr id="5" name="Date Placeholder 4"/>
          <p:cNvSpPr>
            <a:spLocks noGrp="1"/>
          </p:cNvSpPr>
          <p:nvPr>
            <p:ph type="dt" sz="half" idx="10"/>
          </p:nvPr>
        </p:nvSpPr>
        <p:spPr/>
        <p:txBody>
          <a:bodyPr/>
          <a:lstStyle/>
          <a:p>
            <a:fld id="{B1EE9D28-D8D2-E24B-985B-55BF34DF9035}" type="datetimeFigureOut">
              <a:rPr lang="en-US" smtClean="0"/>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F71730-51EF-C448-8DEF-4A55A85BD58B}" type="slidenum">
              <a:rPr lang="en-US" smtClean="0"/>
              <a:t>‹#›</a:t>
            </a:fld>
            <a:endParaRPr lang="en-US"/>
          </a:p>
        </p:txBody>
      </p:sp>
    </p:spTree>
    <p:extLst>
      <p:ext uri="{BB962C8B-B14F-4D97-AF65-F5344CB8AC3E}">
        <p14:creationId xmlns:p14="http://schemas.microsoft.com/office/powerpoint/2010/main" val="5790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4560" y="1509191"/>
            <a:ext cx="43464480" cy="5478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64560" y="7545917"/>
            <a:ext cx="43464480" cy="17985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64560" y="26272921"/>
            <a:ext cx="11338560" cy="1509183"/>
          </a:xfrm>
          <a:prstGeom prst="rect">
            <a:avLst/>
          </a:prstGeom>
        </p:spPr>
        <p:txBody>
          <a:bodyPr vert="horz" lIns="91440" tIns="45720" rIns="91440" bIns="45720" rtlCol="0" anchor="ctr"/>
          <a:lstStyle>
            <a:lvl1pPr algn="l">
              <a:defRPr sz="4960">
                <a:solidFill>
                  <a:schemeClr val="tx1">
                    <a:tint val="75000"/>
                  </a:schemeClr>
                </a:solidFill>
              </a:defRPr>
            </a:lvl1pPr>
          </a:lstStyle>
          <a:p>
            <a:fld id="{B1EE9D28-D8D2-E24B-985B-55BF34DF9035}" type="datetimeFigureOut">
              <a:rPr lang="en-US" smtClean="0"/>
              <a:t>8/4/2024</a:t>
            </a:fld>
            <a:endParaRPr lang="en-US"/>
          </a:p>
        </p:txBody>
      </p:sp>
      <p:sp>
        <p:nvSpPr>
          <p:cNvPr id="5" name="Footer Placeholder 4"/>
          <p:cNvSpPr>
            <a:spLocks noGrp="1"/>
          </p:cNvSpPr>
          <p:nvPr>
            <p:ph type="ftr" sz="quarter" idx="3"/>
          </p:nvPr>
        </p:nvSpPr>
        <p:spPr>
          <a:xfrm>
            <a:off x="16692880" y="26272921"/>
            <a:ext cx="17007840" cy="1509183"/>
          </a:xfrm>
          <a:prstGeom prst="rect">
            <a:avLst/>
          </a:prstGeom>
        </p:spPr>
        <p:txBody>
          <a:bodyPr vert="horz" lIns="91440" tIns="45720" rIns="91440" bIns="45720" rtlCol="0" anchor="ctr"/>
          <a:lstStyle>
            <a:lvl1pPr algn="ctr">
              <a:defRPr sz="4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590480" y="26272921"/>
            <a:ext cx="11338560" cy="1509183"/>
          </a:xfrm>
          <a:prstGeom prst="rect">
            <a:avLst/>
          </a:prstGeom>
        </p:spPr>
        <p:txBody>
          <a:bodyPr vert="horz" lIns="91440" tIns="45720" rIns="91440" bIns="45720" rtlCol="0" anchor="ctr"/>
          <a:lstStyle>
            <a:lvl1pPr algn="r">
              <a:defRPr sz="4960">
                <a:solidFill>
                  <a:schemeClr val="tx1">
                    <a:tint val="75000"/>
                  </a:schemeClr>
                </a:solidFill>
              </a:defRPr>
            </a:lvl1pPr>
          </a:lstStyle>
          <a:p>
            <a:fld id="{7AF71730-51EF-C448-8DEF-4A55A85BD58B}" type="slidenum">
              <a:rPr lang="en-US" smtClean="0"/>
              <a:t>‹#›</a:t>
            </a:fld>
            <a:endParaRPr lang="en-US"/>
          </a:p>
        </p:txBody>
      </p:sp>
    </p:spTree>
    <p:extLst>
      <p:ext uri="{BB962C8B-B14F-4D97-AF65-F5344CB8AC3E}">
        <p14:creationId xmlns:p14="http://schemas.microsoft.com/office/powerpoint/2010/main" val="1375095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779471" rtl="0" eaLnBrk="1" latinLnBrk="0" hangingPunct="1">
        <a:lnSpc>
          <a:spcPct val="90000"/>
        </a:lnSpc>
        <a:spcBef>
          <a:spcPct val="0"/>
        </a:spcBef>
        <a:buNone/>
        <a:defRPr sz="18186" kern="1200">
          <a:solidFill>
            <a:schemeClr val="tx1"/>
          </a:solidFill>
          <a:latin typeface="+mj-lt"/>
          <a:ea typeface="+mj-ea"/>
          <a:cs typeface="+mj-cs"/>
        </a:defRPr>
      </a:lvl1pPr>
    </p:titleStyle>
    <p:bodyStyle>
      <a:lvl1pPr marL="944868" indent="-944868" algn="l" defTabSz="3779471" rtl="0" eaLnBrk="1" latinLnBrk="0" hangingPunct="1">
        <a:lnSpc>
          <a:spcPct val="90000"/>
        </a:lnSpc>
        <a:spcBef>
          <a:spcPts val="4133"/>
        </a:spcBef>
        <a:buFont typeface="Arial" panose="020B0604020202020204" pitchFamily="34" charset="0"/>
        <a:buChar char="•"/>
        <a:defRPr sz="11573" kern="1200">
          <a:solidFill>
            <a:schemeClr val="tx1"/>
          </a:solidFill>
          <a:latin typeface="+mn-lt"/>
          <a:ea typeface="+mn-ea"/>
          <a:cs typeface="+mn-cs"/>
        </a:defRPr>
      </a:lvl1pPr>
      <a:lvl2pPr marL="2834603" indent="-944868" algn="l" defTabSz="3779471" rtl="0" eaLnBrk="1" latinLnBrk="0" hangingPunct="1">
        <a:lnSpc>
          <a:spcPct val="90000"/>
        </a:lnSpc>
        <a:spcBef>
          <a:spcPts val="2067"/>
        </a:spcBef>
        <a:buFont typeface="Arial" panose="020B0604020202020204" pitchFamily="34" charset="0"/>
        <a:buChar char="•"/>
        <a:defRPr sz="9920" kern="1200">
          <a:solidFill>
            <a:schemeClr val="tx1"/>
          </a:solidFill>
          <a:latin typeface="+mn-lt"/>
          <a:ea typeface="+mn-ea"/>
          <a:cs typeface="+mn-cs"/>
        </a:defRPr>
      </a:lvl2pPr>
      <a:lvl3pPr marL="4724339" indent="-944868" algn="l" defTabSz="3779471" rtl="0" eaLnBrk="1" latinLnBrk="0" hangingPunct="1">
        <a:lnSpc>
          <a:spcPct val="90000"/>
        </a:lnSpc>
        <a:spcBef>
          <a:spcPts val="2067"/>
        </a:spcBef>
        <a:buFont typeface="Arial" panose="020B0604020202020204" pitchFamily="34" charset="0"/>
        <a:buChar char="•"/>
        <a:defRPr sz="8267" kern="1200">
          <a:solidFill>
            <a:schemeClr val="tx1"/>
          </a:solidFill>
          <a:latin typeface="+mn-lt"/>
          <a:ea typeface="+mn-ea"/>
          <a:cs typeface="+mn-cs"/>
        </a:defRPr>
      </a:lvl3pPr>
      <a:lvl4pPr marL="6614075"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4pPr>
      <a:lvl5pPr marL="8503810"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5pPr>
      <a:lvl6pPr marL="10393546"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6pPr>
      <a:lvl7pPr marL="12283282"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7pPr>
      <a:lvl8pPr marL="14173017"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8pPr>
      <a:lvl9pPr marL="16062753" indent="-944868" algn="l" defTabSz="3779471" rtl="0" eaLnBrk="1" latinLnBrk="0" hangingPunct="1">
        <a:lnSpc>
          <a:spcPct val="90000"/>
        </a:lnSpc>
        <a:spcBef>
          <a:spcPts val="2067"/>
        </a:spcBef>
        <a:buFont typeface="Arial" panose="020B0604020202020204" pitchFamily="34" charset="0"/>
        <a:buChar char="•"/>
        <a:defRPr sz="7440" kern="1200">
          <a:solidFill>
            <a:schemeClr val="tx1"/>
          </a:solidFill>
          <a:latin typeface="+mn-lt"/>
          <a:ea typeface="+mn-ea"/>
          <a:cs typeface="+mn-cs"/>
        </a:defRPr>
      </a:lvl9pPr>
    </p:bodyStyle>
    <p:otherStyle>
      <a:defPPr>
        <a:defRPr lang="en-US"/>
      </a:defPPr>
      <a:lvl1pPr marL="0" algn="l" defTabSz="3779471" rtl="0" eaLnBrk="1" latinLnBrk="0" hangingPunct="1">
        <a:defRPr sz="7440" kern="1200">
          <a:solidFill>
            <a:schemeClr val="tx1"/>
          </a:solidFill>
          <a:latin typeface="+mn-lt"/>
          <a:ea typeface="+mn-ea"/>
          <a:cs typeface="+mn-cs"/>
        </a:defRPr>
      </a:lvl1pPr>
      <a:lvl2pPr marL="1889736" algn="l" defTabSz="3779471" rtl="0" eaLnBrk="1" latinLnBrk="0" hangingPunct="1">
        <a:defRPr sz="7440" kern="1200">
          <a:solidFill>
            <a:schemeClr val="tx1"/>
          </a:solidFill>
          <a:latin typeface="+mn-lt"/>
          <a:ea typeface="+mn-ea"/>
          <a:cs typeface="+mn-cs"/>
        </a:defRPr>
      </a:lvl2pPr>
      <a:lvl3pPr marL="3779471" algn="l" defTabSz="3779471" rtl="0" eaLnBrk="1" latinLnBrk="0" hangingPunct="1">
        <a:defRPr sz="7440" kern="1200">
          <a:solidFill>
            <a:schemeClr val="tx1"/>
          </a:solidFill>
          <a:latin typeface="+mn-lt"/>
          <a:ea typeface="+mn-ea"/>
          <a:cs typeface="+mn-cs"/>
        </a:defRPr>
      </a:lvl3pPr>
      <a:lvl4pPr marL="5669207" algn="l" defTabSz="3779471" rtl="0" eaLnBrk="1" latinLnBrk="0" hangingPunct="1">
        <a:defRPr sz="7440" kern="1200">
          <a:solidFill>
            <a:schemeClr val="tx1"/>
          </a:solidFill>
          <a:latin typeface="+mn-lt"/>
          <a:ea typeface="+mn-ea"/>
          <a:cs typeface="+mn-cs"/>
        </a:defRPr>
      </a:lvl4pPr>
      <a:lvl5pPr marL="7558942" algn="l" defTabSz="3779471" rtl="0" eaLnBrk="1" latinLnBrk="0" hangingPunct="1">
        <a:defRPr sz="7440" kern="1200">
          <a:solidFill>
            <a:schemeClr val="tx1"/>
          </a:solidFill>
          <a:latin typeface="+mn-lt"/>
          <a:ea typeface="+mn-ea"/>
          <a:cs typeface="+mn-cs"/>
        </a:defRPr>
      </a:lvl5pPr>
      <a:lvl6pPr marL="9448678" algn="l" defTabSz="3779471" rtl="0" eaLnBrk="1" latinLnBrk="0" hangingPunct="1">
        <a:defRPr sz="7440" kern="1200">
          <a:solidFill>
            <a:schemeClr val="tx1"/>
          </a:solidFill>
          <a:latin typeface="+mn-lt"/>
          <a:ea typeface="+mn-ea"/>
          <a:cs typeface="+mn-cs"/>
        </a:defRPr>
      </a:lvl6pPr>
      <a:lvl7pPr marL="11338414" algn="l" defTabSz="3779471" rtl="0" eaLnBrk="1" latinLnBrk="0" hangingPunct="1">
        <a:defRPr sz="7440" kern="1200">
          <a:solidFill>
            <a:schemeClr val="tx1"/>
          </a:solidFill>
          <a:latin typeface="+mn-lt"/>
          <a:ea typeface="+mn-ea"/>
          <a:cs typeface="+mn-cs"/>
        </a:defRPr>
      </a:lvl7pPr>
      <a:lvl8pPr marL="13228149" algn="l" defTabSz="3779471" rtl="0" eaLnBrk="1" latinLnBrk="0" hangingPunct="1">
        <a:defRPr sz="7440" kern="1200">
          <a:solidFill>
            <a:schemeClr val="tx1"/>
          </a:solidFill>
          <a:latin typeface="+mn-lt"/>
          <a:ea typeface="+mn-ea"/>
          <a:cs typeface="+mn-cs"/>
        </a:defRPr>
      </a:lvl8pPr>
      <a:lvl9pPr marL="15117885" algn="l" defTabSz="3779471" rtl="0" eaLnBrk="1" latinLnBrk="0" hangingPunct="1">
        <a:defRPr sz="7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gif"/><Relationship Id="rId2" Type="http://schemas.openxmlformats.org/officeDocument/2006/relationships/image" Target="../media/image4.png"/><Relationship Id="rId16"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0610553" y="468908"/>
            <a:ext cx="30118050" cy="1279525"/>
          </a:xfrm>
          <a:prstGeom prst="rect">
            <a:avLst/>
          </a:prstGeom>
          <a:noFill/>
        </p:spPr>
        <p:txBody>
          <a:bodyPr wrap="square" lIns="91440" tIns="45720" rIns="91440" bIns="45720" rtlCol="0" anchor="ctr" anchorCtr="0">
            <a:noAutofit/>
          </a:bodyPr>
          <a:lstStyle/>
          <a:p>
            <a:pPr algn="ctr"/>
            <a:r>
              <a:rPr lang="en-US" sz="8000" b="1">
                <a:solidFill>
                  <a:srgbClr val="1E5AAE"/>
                </a:solidFill>
                <a:latin typeface="Arial"/>
                <a:cs typeface="Arial"/>
              </a:rPr>
              <a:t>Neural Networks For The Heart! </a:t>
            </a:r>
            <a:endParaRPr lang="en-US" sz="8000" b="1">
              <a:solidFill>
                <a:srgbClr val="1E5AAE"/>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CA07858-EBC9-9C46-9C12-6A8EE9512D10}"/>
              </a:ext>
            </a:extLst>
          </p:cNvPr>
          <p:cNvSpPr/>
          <p:nvPr/>
        </p:nvSpPr>
        <p:spPr>
          <a:xfrm>
            <a:off x="12290385" y="2379663"/>
            <a:ext cx="26847608" cy="1501965"/>
          </a:xfrm>
          <a:prstGeom prst="rect">
            <a:avLst/>
          </a:prstGeom>
          <a:solidFill>
            <a:schemeClr val="tx1">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405887" y="4445618"/>
            <a:ext cx="14881122" cy="5632311"/>
          </a:xfrm>
          <a:prstGeom prst="rect">
            <a:avLst/>
          </a:prstGeom>
          <a:noFill/>
        </p:spPr>
        <p:txBody>
          <a:bodyPr wrap="square" lIns="314960" tIns="45720" rIns="314960" bIns="45720" rtlCol="0" anchor="t">
            <a:spAutoFit/>
          </a:bodyPr>
          <a:lstStyle/>
          <a:p>
            <a:pPr algn="just"/>
            <a:r>
              <a:rPr lang="en-US" sz="3600">
                <a:solidFill>
                  <a:srgbClr val="181547"/>
                </a:solidFill>
                <a:ea typeface="+mn-lt"/>
                <a:cs typeface="+mn-lt"/>
              </a:rPr>
              <a:t>Electrocardiograms are non-invasive detectors of electrical signals from the heart that propagate through the torso. However, data for ECGs and spatial-temporal activation maps of the heart is expensive and difficult to obtain. We used supervised machine learning techniques to accurately classify normal versus abnormal heartbeats based on ECG readings as well as the type of abnormalities that the readings reflected. We then reconstructed the spatial-temporal activation map of the heart by using deep learning techniques to create the activation potential map of each of the 75 nodes in the myocardium and their corresponding activation times.</a:t>
            </a:r>
            <a:endParaRPr lang="en-US" sz="3600">
              <a:cs typeface="Arial" panose="020B0604020202020204"/>
            </a:endParaRPr>
          </a:p>
        </p:txBody>
      </p:sp>
      <p:sp>
        <p:nvSpPr>
          <p:cNvPr id="9" name="TextBox 8"/>
          <p:cNvSpPr txBox="1"/>
          <p:nvPr/>
        </p:nvSpPr>
        <p:spPr>
          <a:xfrm>
            <a:off x="14130651" y="2533008"/>
            <a:ext cx="23335214" cy="662574"/>
          </a:xfrm>
          <a:prstGeom prst="rect">
            <a:avLst/>
          </a:prstGeom>
          <a:noFill/>
        </p:spPr>
        <p:txBody>
          <a:bodyPr wrap="square" lIns="91440" tIns="45720" rIns="91440" bIns="45720" rtlCol="0" anchor="ctr">
            <a:noAutofit/>
          </a:bodyPr>
          <a:lstStyle/>
          <a:p>
            <a:pPr algn="ctr"/>
            <a:r>
              <a:rPr lang="en-US" sz="4400" b="1">
                <a:solidFill>
                  <a:srgbClr val="9FC83E"/>
                </a:solidFill>
                <a:cs typeface="Arial"/>
              </a:rPr>
              <a:t>Dhawal Modi</a:t>
            </a:r>
            <a:r>
              <a:rPr lang="en-US" sz="4400" b="1" baseline="30000">
                <a:solidFill>
                  <a:srgbClr val="9FC83E"/>
                </a:solidFill>
                <a:cs typeface="Arial"/>
              </a:rPr>
              <a:t>1</a:t>
            </a:r>
            <a:r>
              <a:rPr lang="en-US" sz="4400" b="1">
                <a:solidFill>
                  <a:srgbClr val="9FC83E"/>
                </a:solidFill>
                <a:cs typeface="Arial"/>
              </a:rPr>
              <a:t>, Nikhil Narasimhan</a:t>
            </a:r>
            <a:r>
              <a:rPr lang="en-US" sz="4400" b="1" baseline="30000">
                <a:solidFill>
                  <a:srgbClr val="9FC83E"/>
                </a:solidFill>
                <a:cs typeface="Arial"/>
              </a:rPr>
              <a:t>2</a:t>
            </a:r>
            <a:r>
              <a:rPr lang="en-US" sz="4400" b="1">
                <a:solidFill>
                  <a:srgbClr val="9FC83E"/>
                </a:solidFill>
                <a:cs typeface="Arial"/>
              </a:rPr>
              <a:t>, Bhoomika Khatri</a:t>
            </a:r>
            <a:r>
              <a:rPr lang="en-US" sz="4400" b="1" baseline="30000">
                <a:solidFill>
                  <a:srgbClr val="9FC83E"/>
                </a:solidFill>
                <a:cs typeface="Arial"/>
              </a:rPr>
              <a:t>3</a:t>
            </a:r>
            <a:r>
              <a:rPr lang="en-US" sz="4400" b="1">
                <a:solidFill>
                  <a:srgbClr val="9FC83E"/>
                </a:solidFill>
                <a:cs typeface="Arial"/>
              </a:rPr>
              <a:t>, Blake Hoff</a:t>
            </a:r>
            <a:r>
              <a:rPr lang="en-US" sz="4400" b="1" baseline="30000">
                <a:solidFill>
                  <a:srgbClr val="9FC83E"/>
                </a:solidFill>
                <a:cs typeface="Arial"/>
              </a:rPr>
              <a:t>1</a:t>
            </a:r>
          </a:p>
        </p:txBody>
      </p:sp>
      <p:sp>
        <p:nvSpPr>
          <p:cNvPr id="13" name="TextBox 12"/>
          <p:cNvSpPr txBox="1"/>
          <p:nvPr/>
        </p:nvSpPr>
        <p:spPr>
          <a:xfrm>
            <a:off x="17240337" y="17798567"/>
            <a:ext cx="15826312" cy="1938992"/>
          </a:xfrm>
          <a:prstGeom prst="rect">
            <a:avLst/>
          </a:prstGeom>
          <a:noFill/>
        </p:spPr>
        <p:txBody>
          <a:bodyPr wrap="square" lIns="314960" tIns="45720" rIns="314960" bIns="45720" rtlCol="0" anchor="t">
            <a:spAutoFit/>
          </a:bodyPr>
          <a:lstStyle/>
          <a:p>
            <a:pPr algn="ctr"/>
            <a:r>
              <a:rPr lang="en-US" sz="6000" b="1">
                <a:solidFill>
                  <a:srgbClr val="1B1C19"/>
                </a:solidFill>
                <a:cs typeface="Arial"/>
              </a:rPr>
              <a:t>Reconstructing Transmembrane Potential Curves and Activation Times</a:t>
            </a:r>
            <a:endParaRPr lang="en-US"/>
          </a:p>
        </p:txBody>
      </p:sp>
      <p:sp>
        <p:nvSpPr>
          <p:cNvPr id="31" name="TextBox 30"/>
          <p:cNvSpPr txBox="1"/>
          <p:nvPr/>
        </p:nvSpPr>
        <p:spPr>
          <a:xfrm>
            <a:off x="1003300" y="27853505"/>
            <a:ext cx="11531600" cy="276999"/>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This work performed under the auspices of the U.S. Department of Energy by Lawrence Livermore National Laboratory under Contract DE-AC52-07NA27344.</a:t>
            </a:r>
          </a:p>
        </p:txBody>
      </p:sp>
      <p:sp>
        <p:nvSpPr>
          <p:cNvPr id="33" name="TextBox 32"/>
          <p:cNvSpPr txBox="1"/>
          <p:nvPr/>
        </p:nvSpPr>
        <p:spPr>
          <a:xfrm>
            <a:off x="33486818" y="21110433"/>
            <a:ext cx="15724139" cy="1015663"/>
          </a:xfrm>
          <a:prstGeom prst="rect">
            <a:avLst/>
          </a:prstGeom>
          <a:noFill/>
        </p:spPr>
        <p:txBody>
          <a:bodyPr wrap="square" lIns="314960" tIns="45720" rIns="314960" bIns="45720" rtlCol="0" anchor="t">
            <a:spAutoFit/>
          </a:bodyPr>
          <a:lstStyle/>
          <a:p>
            <a:pPr algn="ctr"/>
            <a:r>
              <a:rPr lang="en-US" sz="6000" b="1">
                <a:solidFill>
                  <a:srgbClr val="1B1C19"/>
                </a:solidFill>
                <a:latin typeface="Arial"/>
                <a:ea typeface="Calibri"/>
                <a:cs typeface="Arial"/>
              </a:rPr>
              <a:t>CONCLUSIONS</a:t>
            </a:r>
            <a:endParaRPr lang="en-US"/>
          </a:p>
        </p:txBody>
      </p:sp>
      <p:sp>
        <p:nvSpPr>
          <p:cNvPr id="67" name="TextBox 66">
            <a:extLst>
              <a:ext uri="{FF2B5EF4-FFF2-40B4-BE49-F238E27FC236}">
                <a16:creationId xmlns:a16="http://schemas.microsoft.com/office/drawing/2014/main" id="{E6CAB7DA-C540-3B45-AC4B-CC73CCF0871E}"/>
              </a:ext>
            </a:extLst>
          </p:cNvPr>
          <p:cNvSpPr txBox="1"/>
          <p:nvPr/>
        </p:nvSpPr>
        <p:spPr>
          <a:xfrm>
            <a:off x="13522950" y="1586840"/>
            <a:ext cx="23335214" cy="795090"/>
          </a:xfrm>
          <a:prstGeom prst="rect">
            <a:avLst/>
          </a:prstGeom>
          <a:noFill/>
        </p:spPr>
        <p:txBody>
          <a:bodyPr wrap="square" lIns="91440" tIns="45720" rIns="91440" bIns="45720" rtlCol="0" anchor="ctr">
            <a:noAutofit/>
          </a:bodyPr>
          <a:lstStyle/>
          <a:p>
            <a:pPr algn="ctr"/>
            <a:r>
              <a:rPr lang="en-US" sz="5400">
                <a:solidFill>
                  <a:srgbClr val="1B1C19"/>
                </a:solidFill>
                <a:latin typeface="Arial"/>
                <a:cs typeface="Arial"/>
              </a:rPr>
              <a:t>Team 6: Space Jam</a:t>
            </a:r>
            <a:endParaRPr lang="en-US" sz="5400">
              <a:solidFill>
                <a:srgbClr val="1B1C19"/>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FA3BE80-1571-7591-EA1B-E55BAE6C7985}"/>
              </a:ext>
            </a:extLst>
          </p:cNvPr>
          <p:cNvSpPr txBox="1"/>
          <p:nvPr/>
        </p:nvSpPr>
        <p:spPr>
          <a:xfrm>
            <a:off x="17240881" y="11941560"/>
            <a:ext cx="7231790" cy="5509200"/>
          </a:xfrm>
          <a:prstGeom prst="rect">
            <a:avLst/>
          </a:prstGeom>
          <a:noFill/>
        </p:spPr>
        <p:txBody>
          <a:bodyPr wrap="square" lIns="314960" tIns="45720" rIns="314960" bIns="45720" rtlCol="0" anchor="t">
            <a:spAutoFit/>
          </a:bodyPr>
          <a:lstStyle/>
          <a:p>
            <a:pPr marL="457200" indent="-457200">
              <a:buFont typeface="Arial"/>
              <a:buChar char="•"/>
            </a:pPr>
            <a:r>
              <a:rPr lang="en-US" sz="3200">
                <a:latin typeface="Arial"/>
                <a:ea typeface="Calibri"/>
                <a:cs typeface="Arial"/>
              </a:rPr>
              <a:t>Using multiple models, we predicted the classification of </a:t>
            </a:r>
            <a:r>
              <a:rPr lang="en-US" sz="3200">
                <a:ea typeface="+mn-lt"/>
                <a:cs typeface="+mn-lt"/>
              </a:rPr>
              <a:t>21892 ECGs for 5 different types of heartbeats.</a:t>
            </a:r>
          </a:p>
          <a:p>
            <a:pPr marL="457200" indent="-457200">
              <a:buFont typeface="Arial"/>
              <a:buChar char="•"/>
            </a:pPr>
            <a:r>
              <a:rPr lang="en-US" sz="3200">
                <a:ea typeface="+mn-lt"/>
                <a:cs typeface="+mn-lt"/>
              </a:rPr>
              <a:t>The</a:t>
            </a:r>
            <a:r>
              <a:rPr lang="en-US" sz="3200">
                <a:latin typeface="Arial"/>
                <a:ea typeface="Calibri"/>
                <a:cs typeface="Arial"/>
              </a:rPr>
              <a:t> best model that we found was Random Forest with 91% accuracy and the best sensitivity of all the models</a:t>
            </a:r>
          </a:p>
          <a:p>
            <a:pPr marL="457200" indent="-457200">
              <a:buFont typeface="Arial"/>
              <a:buChar char="•"/>
            </a:pPr>
            <a:r>
              <a:rPr lang="en-US" sz="3200">
                <a:latin typeface="Arial"/>
                <a:ea typeface="Calibri"/>
                <a:cs typeface="Arial"/>
              </a:rPr>
              <a:t>The worst prediction was Normal (predicted value) to Supraventricular (true value).</a:t>
            </a:r>
          </a:p>
        </p:txBody>
      </p:sp>
      <p:pic>
        <p:nvPicPr>
          <p:cNvPr id="4" name="Picture 3" descr="A qr code on a white background&#10;&#10;Description automatically generated">
            <a:extLst>
              <a:ext uri="{FF2B5EF4-FFF2-40B4-BE49-F238E27FC236}">
                <a16:creationId xmlns:a16="http://schemas.microsoft.com/office/drawing/2014/main" id="{3D27B25F-7D67-E466-EFEB-8F3EE31C3CA8}"/>
              </a:ext>
            </a:extLst>
          </p:cNvPr>
          <p:cNvPicPr>
            <a:picLocks noChangeAspect="1"/>
          </p:cNvPicPr>
          <p:nvPr/>
        </p:nvPicPr>
        <p:blipFill>
          <a:blip r:embed="rId3"/>
          <a:srcRect l="9058" t="6992" r="9434" b="29977"/>
          <a:stretch/>
        </p:blipFill>
        <p:spPr>
          <a:xfrm>
            <a:off x="6767240" y="159016"/>
            <a:ext cx="2936951" cy="3136931"/>
          </a:xfrm>
          <a:prstGeom prst="rect">
            <a:avLst/>
          </a:prstGeom>
        </p:spPr>
      </p:pic>
      <p:sp>
        <p:nvSpPr>
          <p:cNvPr id="14" name="TextBox 13">
            <a:extLst>
              <a:ext uri="{FF2B5EF4-FFF2-40B4-BE49-F238E27FC236}">
                <a16:creationId xmlns:a16="http://schemas.microsoft.com/office/drawing/2014/main" id="{8EF1B3AF-AB9D-99BB-4026-1C6266AB15D0}"/>
              </a:ext>
            </a:extLst>
          </p:cNvPr>
          <p:cNvSpPr txBox="1"/>
          <p:nvPr/>
        </p:nvSpPr>
        <p:spPr>
          <a:xfrm>
            <a:off x="11511331" y="3173917"/>
            <a:ext cx="28333492" cy="662574"/>
          </a:xfrm>
          <a:prstGeom prst="rect">
            <a:avLst/>
          </a:prstGeom>
          <a:noFill/>
        </p:spPr>
        <p:txBody>
          <a:bodyPr wrap="square" lIns="91440" tIns="45720" rIns="91440" bIns="45720" rtlCol="0" anchor="ctr">
            <a:noAutofit/>
          </a:bodyPr>
          <a:lstStyle/>
          <a:p>
            <a:pPr algn="ctr"/>
            <a:r>
              <a:rPr lang="en-US" sz="4400" baseline="30000">
                <a:solidFill>
                  <a:srgbClr val="9FC83E"/>
                </a:solidFill>
                <a:cs typeface="Arial"/>
              </a:rPr>
              <a:t>1</a:t>
            </a:r>
            <a:r>
              <a:rPr lang="en-US" sz="4400">
                <a:solidFill>
                  <a:srgbClr val="9FC83E"/>
                </a:solidFill>
                <a:cs typeface="Arial"/>
              </a:rPr>
              <a:t>University of California – Merced, </a:t>
            </a:r>
            <a:r>
              <a:rPr lang="en-US" sz="4400" baseline="30000">
                <a:solidFill>
                  <a:srgbClr val="9FC83E"/>
                </a:solidFill>
                <a:cs typeface="Arial"/>
              </a:rPr>
              <a:t>2</a:t>
            </a:r>
            <a:r>
              <a:rPr lang="en-US" sz="4400">
                <a:solidFill>
                  <a:srgbClr val="9FC83E"/>
                </a:solidFill>
                <a:cs typeface="Arial"/>
              </a:rPr>
              <a:t>University of California – Riverside, </a:t>
            </a:r>
            <a:r>
              <a:rPr lang="en-US" sz="4400" baseline="30000">
                <a:solidFill>
                  <a:srgbClr val="9FC83E"/>
                </a:solidFill>
                <a:cs typeface="Arial"/>
              </a:rPr>
              <a:t>3</a:t>
            </a:r>
            <a:r>
              <a:rPr lang="en-US" sz="4400">
                <a:solidFill>
                  <a:srgbClr val="9FC83E"/>
                </a:solidFill>
                <a:cs typeface="Arial"/>
              </a:rPr>
              <a:t>Case Western Reserve University</a:t>
            </a:r>
          </a:p>
        </p:txBody>
      </p:sp>
      <p:sp>
        <p:nvSpPr>
          <p:cNvPr id="24" name="TextBox 23">
            <a:extLst>
              <a:ext uri="{FF2B5EF4-FFF2-40B4-BE49-F238E27FC236}">
                <a16:creationId xmlns:a16="http://schemas.microsoft.com/office/drawing/2014/main" id="{E5967378-224E-3DEE-6CE5-100933C2001D}"/>
              </a:ext>
            </a:extLst>
          </p:cNvPr>
          <p:cNvSpPr txBox="1"/>
          <p:nvPr/>
        </p:nvSpPr>
        <p:spPr>
          <a:xfrm>
            <a:off x="30328947" y="22125618"/>
            <a:ext cx="2613361" cy="1876372"/>
          </a:xfrm>
          <a:prstGeom prst="rect">
            <a:avLst/>
          </a:prstGeom>
          <a:noFill/>
        </p:spPr>
        <p:txBody>
          <a:bodyPr wrap="square" lIns="0" tIns="0" rIns="0" bIns="0" rtlCol="0" anchor="t">
            <a:spAutoFit/>
          </a:bodyPr>
          <a:lstStyle/>
          <a:p>
            <a:pPr algn="ctr"/>
            <a:r>
              <a:rPr lang="en-US" sz="2400">
                <a:solidFill>
                  <a:srgbClr val="0363AC"/>
                </a:solidFill>
                <a:latin typeface="Arial"/>
                <a:cs typeface="Arial"/>
              </a:rPr>
              <a:t>Normalization of the 12-Lead ECG Readings using Min-Max Scaling.</a:t>
            </a:r>
            <a:endParaRPr lang="en-US" sz="2400">
              <a:solidFill>
                <a:srgbClr val="0363AC"/>
              </a:solidFill>
              <a:cs typeface="Arial" panose="020B0604020202020204"/>
            </a:endParaRPr>
          </a:p>
        </p:txBody>
      </p:sp>
      <p:pic>
        <p:nvPicPr>
          <p:cNvPr id="18" name="Picture 17">
            <a:extLst>
              <a:ext uri="{FF2B5EF4-FFF2-40B4-BE49-F238E27FC236}">
                <a16:creationId xmlns:a16="http://schemas.microsoft.com/office/drawing/2014/main" id="{C977856D-0B1F-0F13-60CD-BB48BD7A8953}"/>
              </a:ext>
            </a:extLst>
          </p:cNvPr>
          <p:cNvPicPr>
            <a:picLocks noChangeAspect="1"/>
          </p:cNvPicPr>
          <p:nvPr/>
        </p:nvPicPr>
        <p:blipFill>
          <a:blip r:embed="rId4"/>
          <a:stretch>
            <a:fillRect/>
          </a:stretch>
        </p:blipFill>
        <p:spPr>
          <a:xfrm>
            <a:off x="35309740" y="15048743"/>
            <a:ext cx="12808725" cy="5928454"/>
          </a:xfrm>
          <a:prstGeom prst="rect">
            <a:avLst/>
          </a:prstGeom>
        </p:spPr>
      </p:pic>
      <p:pic>
        <p:nvPicPr>
          <p:cNvPr id="3" name="Picture 2" descr="A graph with a blue line&#10;&#10;Description automatically generated">
            <a:extLst>
              <a:ext uri="{FF2B5EF4-FFF2-40B4-BE49-F238E27FC236}">
                <a16:creationId xmlns:a16="http://schemas.microsoft.com/office/drawing/2014/main" id="{186F5599-E154-084A-FE4A-EBB671976184}"/>
              </a:ext>
            </a:extLst>
          </p:cNvPr>
          <p:cNvPicPr>
            <a:picLocks noChangeAspect="1"/>
          </p:cNvPicPr>
          <p:nvPr/>
        </p:nvPicPr>
        <p:blipFill>
          <a:blip r:embed="rId5"/>
          <a:srcRect l="4320" t="147" r="-229" b="-586"/>
          <a:stretch/>
        </p:blipFill>
        <p:spPr>
          <a:xfrm>
            <a:off x="41324508" y="9932508"/>
            <a:ext cx="7831024" cy="4954785"/>
          </a:xfrm>
          <a:prstGeom prst="rect">
            <a:avLst/>
          </a:prstGeom>
        </p:spPr>
      </p:pic>
      <p:pic>
        <p:nvPicPr>
          <p:cNvPr id="28" name="Picture 27" descr="A close-up of a sign&#10;&#10;Description automatically generated">
            <a:extLst>
              <a:ext uri="{FF2B5EF4-FFF2-40B4-BE49-F238E27FC236}">
                <a16:creationId xmlns:a16="http://schemas.microsoft.com/office/drawing/2014/main" id="{A9345D2D-8FCB-8B3C-59A1-E37CE0EE30FE}"/>
              </a:ext>
            </a:extLst>
          </p:cNvPr>
          <p:cNvPicPr>
            <a:picLocks noChangeAspect="1"/>
          </p:cNvPicPr>
          <p:nvPr/>
        </p:nvPicPr>
        <p:blipFill>
          <a:blip r:embed="rId6"/>
          <a:stretch>
            <a:fillRect/>
          </a:stretch>
        </p:blipFill>
        <p:spPr>
          <a:xfrm>
            <a:off x="30259895" y="19637478"/>
            <a:ext cx="2638248" cy="1000066"/>
          </a:xfrm>
          <a:prstGeom prst="rect">
            <a:avLst/>
          </a:prstGeom>
        </p:spPr>
      </p:pic>
      <p:sp>
        <p:nvSpPr>
          <p:cNvPr id="32" name="TextBox 31">
            <a:extLst>
              <a:ext uri="{FF2B5EF4-FFF2-40B4-BE49-F238E27FC236}">
                <a16:creationId xmlns:a16="http://schemas.microsoft.com/office/drawing/2014/main" id="{B21C2181-0735-0C39-3F04-4ABC50C6033D}"/>
              </a:ext>
            </a:extLst>
          </p:cNvPr>
          <p:cNvSpPr txBox="1"/>
          <p:nvPr/>
        </p:nvSpPr>
        <p:spPr>
          <a:xfrm>
            <a:off x="33460939" y="21619294"/>
            <a:ext cx="15726151" cy="5509200"/>
          </a:xfrm>
          <a:prstGeom prst="rect">
            <a:avLst/>
          </a:prstGeom>
          <a:noFill/>
        </p:spPr>
        <p:txBody>
          <a:bodyPr wrap="square" lIns="314960" tIns="45720" rIns="314960" bIns="45720" rtlCol="0" anchor="t">
            <a:spAutoFit/>
          </a:bodyPr>
          <a:lstStyle/>
          <a:p>
            <a:pPr algn="just"/>
            <a:endParaRPr lang="en-US" sz="3200">
              <a:ea typeface="Calibri"/>
              <a:cs typeface="Arial"/>
            </a:endParaRPr>
          </a:p>
          <a:p>
            <a:pPr marL="571500" indent="-571500" algn="just">
              <a:buFont typeface="Arial"/>
              <a:buChar char="•"/>
            </a:pPr>
            <a:r>
              <a:rPr lang="en-US" sz="3200">
                <a:cs typeface="Arial" panose="020B0604020202020204"/>
              </a:rPr>
              <a:t>The Ensemble of Random Forest and </a:t>
            </a:r>
            <a:r>
              <a:rPr lang="en-US" sz="3200" err="1">
                <a:cs typeface="Arial" panose="020B0604020202020204"/>
              </a:rPr>
              <a:t>XgBoost</a:t>
            </a:r>
            <a:r>
              <a:rPr lang="en-US" sz="3200">
                <a:cs typeface="Arial" panose="020B0604020202020204"/>
              </a:rPr>
              <a:t> Classifiers achieved 98% accuracy in predicting normal vs abnormal heartbeats.</a:t>
            </a:r>
          </a:p>
          <a:p>
            <a:pPr marL="571500" indent="-571500" algn="just">
              <a:buFont typeface="Arial"/>
              <a:buChar char="•"/>
            </a:pPr>
            <a:r>
              <a:rPr lang="en-US" sz="3200">
                <a:cs typeface="Arial" panose="020B0604020202020204"/>
              </a:rPr>
              <a:t>Our 1D </a:t>
            </a:r>
            <a:r>
              <a:rPr lang="en-US" sz="3200" err="1">
                <a:cs typeface="Arial" panose="020B0604020202020204"/>
              </a:rPr>
              <a:t>SqueezeNet</a:t>
            </a:r>
            <a:r>
              <a:rPr lang="en-US" sz="3200">
                <a:cs typeface="Arial" panose="020B0604020202020204"/>
              </a:rPr>
              <a:t> model accurately predicted the activation time of each of the 75 nodes in the myocardium, incurring an average error of 2.5 msec.</a:t>
            </a:r>
          </a:p>
          <a:p>
            <a:pPr marL="571500" indent="-571500" algn="just">
              <a:buFont typeface="Arial"/>
              <a:buChar char="•"/>
            </a:pPr>
            <a:r>
              <a:rPr lang="en-US" sz="3200">
                <a:cs typeface="Arial" panose="020B0604020202020204"/>
              </a:rPr>
              <a:t>Our custom 1D </a:t>
            </a:r>
            <a:r>
              <a:rPr lang="en-US" sz="3200" err="1">
                <a:cs typeface="Arial" panose="020B0604020202020204"/>
              </a:rPr>
              <a:t>SqueezeNet</a:t>
            </a:r>
            <a:r>
              <a:rPr lang="en-US" sz="3200">
                <a:cs typeface="Arial" panose="020B0604020202020204"/>
              </a:rPr>
              <a:t> with residual connections achieved high accuracy in Transmembrane Potential reconstruction, with a Pearson correlation coefficient of 0.9746.</a:t>
            </a:r>
          </a:p>
          <a:p>
            <a:pPr marL="571500" indent="-571500" algn="just">
              <a:buFont typeface="Arial"/>
              <a:buChar char="•"/>
            </a:pPr>
            <a:r>
              <a:rPr lang="en-US" sz="3200">
                <a:cs typeface="Arial" panose="020B0604020202020204"/>
              </a:rPr>
              <a:t>1D CNNs are very good for sequence transduction problems! Low parameters allow for efficient training too!</a:t>
            </a:r>
          </a:p>
          <a:p>
            <a:pPr marL="571500" indent="-571500" algn="just">
              <a:buFont typeface="Arial"/>
              <a:buChar char="•"/>
            </a:pPr>
            <a:endParaRPr lang="en-US" sz="3200">
              <a:cs typeface="Arial" panose="020B0604020202020204"/>
            </a:endParaRPr>
          </a:p>
        </p:txBody>
      </p:sp>
      <p:grpSp>
        <p:nvGrpSpPr>
          <p:cNvPr id="41" name="Group 40">
            <a:extLst>
              <a:ext uri="{FF2B5EF4-FFF2-40B4-BE49-F238E27FC236}">
                <a16:creationId xmlns:a16="http://schemas.microsoft.com/office/drawing/2014/main" id="{179ECD24-E54F-1997-DBDA-D8A31BEE0A4C}"/>
              </a:ext>
            </a:extLst>
          </p:cNvPr>
          <p:cNvGrpSpPr/>
          <p:nvPr/>
        </p:nvGrpSpPr>
        <p:grpSpPr>
          <a:xfrm>
            <a:off x="24628523" y="4369355"/>
            <a:ext cx="8331673" cy="13503669"/>
            <a:chOff x="15874792" y="4672382"/>
            <a:chExt cx="8555263" cy="13209586"/>
          </a:xfrm>
        </p:grpSpPr>
        <p:pic>
          <p:nvPicPr>
            <p:cNvPr id="30" name="Picture 29" descr="A graph of different colored bars&#10;&#10;Description automatically generated">
              <a:extLst>
                <a:ext uri="{FF2B5EF4-FFF2-40B4-BE49-F238E27FC236}">
                  <a16:creationId xmlns:a16="http://schemas.microsoft.com/office/drawing/2014/main" id="{8BB919DB-73D0-51F5-F973-90FA758DC1D9}"/>
                </a:ext>
              </a:extLst>
            </p:cNvPr>
            <p:cNvPicPr>
              <a:picLocks noChangeAspect="1"/>
            </p:cNvPicPr>
            <p:nvPr/>
          </p:nvPicPr>
          <p:blipFill>
            <a:blip r:embed="rId7"/>
            <a:stretch>
              <a:fillRect/>
            </a:stretch>
          </p:blipFill>
          <p:spPr>
            <a:xfrm>
              <a:off x="15874792" y="11257530"/>
              <a:ext cx="8334365" cy="6624438"/>
            </a:xfrm>
            <a:prstGeom prst="rect">
              <a:avLst/>
            </a:prstGeom>
          </p:spPr>
        </p:pic>
        <p:pic>
          <p:nvPicPr>
            <p:cNvPr id="2" name="Picture 1" descr="A graph of different colored squares&#10;&#10;Description automatically generated">
              <a:extLst>
                <a:ext uri="{FF2B5EF4-FFF2-40B4-BE49-F238E27FC236}">
                  <a16:creationId xmlns:a16="http://schemas.microsoft.com/office/drawing/2014/main" id="{D32A4419-958E-45EF-0454-222F174B310F}"/>
                </a:ext>
              </a:extLst>
            </p:cNvPr>
            <p:cNvPicPr>
              <a:picLocks noChangeAspect="1"/>
            </p:cNvPicPr>
            <p:nvPr/>
          </p:nvPicPr>
          <p:blipFill>
            <a:blip r:embed="rId8"/>
            <a:stretch>
              <a:fillRect/>
            </a:stretch>
          </p:blipFill>
          <p:spPr>
            <a:xfrm>
              <a:off x="16402772" y="4672382"/>
              <a:ext cx="8027283" cy="6454354"/>
            </a:xfrm>
            <a:prstGeom prst="rect">
              <a:avLst/>
            </a:prstGeom>
          </p:spPr>
        </p:pic>
      </p:grpSp>
      <p:pic>
        <p:nvPicPr>
          <p:cNvPr id="21" name="Picture 20" descr="A graph of a graph&#10;&#10;Description automatically generated">
            <a:extLst>
              <a:ext uri="{FF2B5EF4-FFF2-40B4-BE49-F238E27FC236}">
                <a16:creationId xmlns:a16="http://schemas.microsoft.com/office/drawing/2014/main" id="{8CD159DA-C35C-DEB3-1EE9-76F02AACBFBB}"/>
              </a:ext>
            </a:extLst>
          </p:cNvPr>
          <p:cNvPicPr>
            <a:picLocks noChangeAspect="1"/>
          </p:cNvPicPr>
          <p:nvPr/>
        </p:nvPicPr>
        <p:blipFill>
          <a:blip r:embed="rId9"/>
          <a:stretch>
            <a:fillRect/>
          </a:stretch>
        </p:blipFill>
        <p:spPr>
          <a:xfrm>
            <a:off x="17297160" y="19640034"/>
            <a:ext cx="13021931" cy="3413882"/>
          </a:xfrm>
          <a:prstGeom prst="rect">
            <a:avLst/>
          </a:prstGeom>
        </p:spPr>
      </p:pic>
      <p:pic>
        <p:nvPicPr>
          <p:cNvPr id="34" name="Picture 33">
            <a:extLst>
              <a:ext uri="{FF2B5EF4-FFF2-40B4-BE49-F238E27FC236}">
                <a16:creationId xmlns:a16="http://schemas.microsoft.com/office/drawing/2014/main" id="{565FB960-1AB0-0C9C-7FA4-D9D40FDEDA0F}"/>
              </a:ext>
            </a:extLst>
          </p:cNvPr>
          <p:cNvPicPr>
            <a:picLocks noChangeAspect="1"/>
          </p:cNvPicPr>
          <p:nvPr/>
        </p:nvPicPr>
        <p:blipFill>
          <a:blip r:embed="rId10"/>
          <a:stretch>
            <a:fillRect/>
          </a:stretch>
        </p:blipFill>
        <p:spPr>
          <a:xfrm>
            <a:off x="17285479" y="22708851"/>
            <a:ext cx="13036787" cy="3503022"/>
          </a:xfrm>
          <a:prstGeom prst="rect">
            <a:avLst/>
          </a:prstGeom>
        </p:spPr>
      </p:pic>
      <p:pic>
        <p:nvPicPr>
          <p:cNvPr id="7" name="Picture 6">
            <a:extLst>
              <a:ext uri="{FF2B5EF4-FFF2-40B4-BE49-F238E27FC236}">
                <a16:creationId xmlns:a16="http://schemas.microsoft.com/office/drawing/2014/main" id="{8E43A91A-4DA5-6296-E94C-708AE9A5D87A}"/>
              </a:ext>
            </a:extLst>
          </p:cNvPr>
          <p:cNvPicPr>
            <a:picLocks noChangeAspect="1"/>
          </p:cNvPicPr>
          <p:nvPr/>
        </p:nvPicPr>
        <p:blipFill>
          <a:blip r:embed="rId11"/>
          <a:stretch>
            <a:fillRect/>
          </a:stretch>
        </p:blipFill>
        <p:spPr>
          <a:xfrm>
            <a:off x="33488362" y="4452959"/>
            <a:ext cx="7842945" cy="10446246"/>
          </a:xfrm>
          <a:prstGeom prst="rect">
            <a:avLst/>
          </a:prstGeom>
        </p:spPr>
      </p:pic>
      <p:sp>
        <p:nvSpPr>
          <p:cNvPr id="35" name="TextBox 34"/>
          <p:cNvSpPr txBox="1"/>
          <p:nvPr/>
        </p:nvSpPr>
        <p:spPr>
          <a:xfrm>
            <a:off x="0" y="26700053"/>
            <a:ext cx="50389739" cy="1031051"/>
          </a:xfrm>
          <a:prstGeom prst="rect">
            <a:avLst/>
          </a:prstGeom>
          <a:solidFill>
            <a:srgbClr val="F3F4F4"/>
          </a:solidFill>
        </p:spPr>
        <p:txBody>
          <a:bodyPr wrap="square" lIns="91440" tIns="157480" rIns="91440" bIns="314960" rtlCol="0" anchor="ctr">
            <a:spAutoFit/>
          </a:bodyPr>
          <a:lstStyle/>
          <a:p>
            <a:pPr algn="ctr"/>
            <a:r>
              <a:rPr lang="en-US" sz="3600" b="1">
                <a:solidFill>
                  <a:srgbClr val="000000"/>
                </a:solidFill>
                <a:latin typeface="Arial"/>
                <a:cs typeface="Arial"/>
              </a:rPr>
              <a:t>Acknowledgements: </a:t>
            </a:r>
            <a:r>
              <a:rPr lang="en-US" sz="3600">
                <a:solidFill>
                  <a:srgbClr val="000000"/>
                </a:solidFill>
                <a:latin typeface="Arial"/>
                <a:cs typeface="Arial"/>
              </a:rPr>
              <a:t>Thank you to the Lawrence Livermore National Laboratory for letting us take part in the Data Science Challenge and experiencing work at a national laboratory.</a:t>
            </a:r>
            <a:endParaRPr lang="en-US"/>
          </a:p>
        </p:txBody>
      </p:sp>
      <p:pic>
        <p:nvPicPr>
          <p:cNvPr id="26" name="Picture 25">
            <a:extLst>
              <a:ext uri="{FF2B5EF4-FFF2-40B4-BE49-F238E27FC236}">
                <a16:creationId xmlns:a16="http://schemas.microsoft.com/office/drawing/2014/main" id="{01691948-1A88-0403-33D6-2ABDAE5EA406}"/>
              </a:ext>
            </a:extLst>
          </p:cNvPr>
          <p:cNvPicPr>
            <a:picLocks noChangeAspect="1"/>
          </p:cNvPicPr>
          <p:nvPr/>
        </p:nvPicPr>
        <p:blipFill>
          <a:blip r:embed="rId12"/>
          <a:stretch>
            <a:fillRect/>
          </a:stretch>
        </p:blipFill>
        <p:spPr>
          <a:xfrm>
            <a:off x="41225625" y="4300933"/>
            <a:ext cx="7910671" cy="5560030"/>
          </a:xfrm>
          <a:prstGeom prst="rect">
            <a:avLst/>
          </a:prstGeom>
        </p:spPr>
      </p:pic>
      <p:pic>
        <p:nvPicPr>
          <p:cNvPr id="12" name="Picture 11" descr="A graph of different colored bars&#10;&#10;Description automatically generated">
            <a:extLst>
              <a:ext uri="{FF2B5EF4-FFF2-40B4-BE49-F238E27FC236}">
                <a16:creationId xmlns:a16="http://schemas.microsoft.com/office/drawing/2014/main" id="{31CCE2DA-BA4D-3D50-9450-F42D4CE36B27}"/>
              </a:ext>
            </a:extLst>
          </p:cNvPr>
          <p:cNvPicPr>
            <a:picLocks noChangeAspect="1"/>
          </p:cNvPicPr>
          <p:nvPr/>
        </p:nvPicPr>
        <p:blipFill>
          <a:blip r:embed="rId13"/>
          <a:stretch>
            <a:fillRect/>
          </a:stretch>
        </p:blipFill>
        <p:spPr>
          <a:xfrm>
            <a:off x="1047467" y="11244984"/>
            <a:ext cx="8396077" cy="6195143"/>
          </a:xfrm>
          <a:prstGeom prst="rect">
            <a:avLst/>
          </a:prstGeom>
        </p:spPr>
      </p:pic>
      <p:pic>
        <p:nvPicPr>
          <p:cNvPr id="61" name="Picture 60" descr="A diagram of a normal and abnormal confusion matrix&#10;&#10;Description automatically generated">
            <a:extLst>
              <a:ext uri="{FF2B5EF4-FFF2-40B4-BE49-F238E27FC236}">
                <a16:creationId xmlns:a16="http://schemas.microsoft.com/office/drawing/2014/main" id="{2FAE85ED-C659-6797-DE23-4C730EE8D1F6}"/>
              </a:ext>
            </a:extLst>
          </p:cNvPr>
          <p:cNvPicPr>
            <a:picLocks noChangeAspect="1"/>
          </p:cNvPicPr>
          <p:nvPr/>
        </p:nvPicPr>
        <p:blipFill>
          <a:blip r:embed="rId14"/>
          <a:stretch>
            <a:fillRect/>
          </a:stretch>
        </p:blipFill>
        <p:spPr>
          <a:xfrm>
            <a:off x="9483356" y="11037544"/>
            <a:ext cx="7204795" cy="6422546"/>
          </a:xfrm>
          <a:prstGeom prst="rect">
            <a:avLst/>
          </a:prstGeom>
        </p:spPr>
      </p:pic>
      <p:sp>
        <p:nvSpPr>
          <p:cNvPr id="11" name="TextBox 10"/>
          <p:cNvSpPr txBox="1"/>
          <p:nvPr/>
        </p:nvSpPr>
        <p:spPr>
          <a:xfrm>
            <a:off x="1485507" y="10069916"/>
            <a:ext cx="14875456" cy="1015663"/>
          </a:xfrm>
          <a:prstGeom prst="rect">
            <a:avLst/>
          </a:prstGeom>
          <a:noFill/>
        </p:spPr>
        <p:txBody>
          <a:bodyPr wrap="square" lIns="314960" tIns="45720" rIns="314960" bIns="45720" rtlCol="0" anchor="t">
            <a:spAutoFit/>
          </a:bodyPr>
          <a:lstStyle/>
          <a:p>
            <a:pPr algn="ctr"/>
            <a:r>
              <a:rPr lang="en-US" sz="6000" b="1">
                <a:solidFill>
                  <a:srgbClr val="1B1C19"/>
                </a:solidFill>
                <a:cs typeface="Arial"/>
              </a:rPr>
              <a:t>ECG Reading Classification</a:t>
            </a:r>
          </a:p>
        </p:txBody>
      </p:sp>
      <p:pic>
        <p:nvPicPr>
          <p:cNvPr id="39" name="Picture 38" descr="A graph with blue and red bars&#10;&#10;Description automatically generated">
            <a:extLst>
              <a:ext uri="{FF2B5EF4-FFF2-40B4-BE49-F238E27FC236}">
                <a16:creationId xmlns:a16="http://schemas.microsoft.com/office/drawing/2014/main" id="{03DEF5C2-A947-7696-3B62-4838038A94BF}"/>
              </a:ext>
            </a:extLst>
          </p:cNvPr>
          <p:cNvPicPr>
            <a:picLocks noChangeAspect="1"/>
          </p:cNvPicPr>
          <p:nvPr/>
        </p:nvPicPr>
        <p:blipFill>
          <a:blip r:embed="rId15"/>
          <a:stretch>
            <a:fillRect/>
          </a:stretch>
        </p:blipFill>
        <p:spPr>
          <a:xfrm>
            <a:off x="17242529" y="4796840"/>
            <a:ext cx="7871471" cy="6263631"/>
          </a:xfrm>
          <a:prstGeom prst="rect">
            <a:avLst/>
          </a:prstGeom>
        </p:spPr>
      </p:pic>
      <p:pic>
        <p:nvPicPr>
          <p:cNvPr id="50" name="Picture 49">
            <a:extLst>
              <a:ext uri="{FF2B5EF4-FFF2-40B4-BE49-F238E27FC236}">
                <a16:creationId xmlns:a16="http://schemas.microsoft.com/office/drawing/2014/main" id="{1BF3309D-C2E1-7B4F-A063-C03CA0328D75}"/>
              </a:ext>
            </a:extLst>
          </p:cNvPr>
          <p:cNvPicPr>
            <a:picLocks noChangeAspect="1"/>
          </p:cNvPicPr>
          <p:nvPr/>
        </p:nvPicPr>
        <p:blipFill>
          <a:blip r:embed="rId16"/>
          <a:stretch>
            <a:fillRect/>
          </a:stretch>
        </p:blipFill>
        <p:spPr>
          <a:xfrm rot="10800000">
            <a:off x="50479795" y="24003938"/>
            <a:ext cx="654987" cy="3147577"/>
          </a:xfrm>
          <a:prstGeom prst="rect">
            <a:avLst/>
          </a:prstGeom>
        </p:spPr>
      </p:pic>
      <p:sp>
        <p:nvSpPr>
          <p:cNvPr id="25" name="TextBox 24"/>
          <p:cNvSpPr txBox="1"/>
          <p:nvPr/>
        </p:nvSpPr>
        <p:spPr>
          <a:xfrm>
            <a:off x="3439384" y="26197111"/>
            <a:ext cx="10617434" cy="369332"/>
          </a:xfrm>
          <a:prstGeom prst="rect">
            <a:avLst/>
          </a:prstGeom>
          <a:noFill/>
        </p:spPr>
        <p:txBody>
          <a:bodyPr wrap="square" lIns="0" tIns="0" rIns="0" bIns="0" rtlCol="0" anchor="t">
            <a:spAutoFit/>
          </a:bodyPr>
          <a:lstStyle/>
          <a:p>
            <a:r>
              <a:rPr lang="en-US" sz="2400">
                <a:solidFill>
                  <a:srgbClr val="0363AC"/>
                </a:solidFill>
                <a:latin typeface="Arial"/>
                <a:cs typeface="Arial"/>
              </a:rPr>
              <a:t>Visualization of the Different Types of Heartbeat Labels in MIT-BIH Dataset</a:t>
            </a:r>
          </a:p>
        </p:txBody>
      </p:sp>
      <p:sp>
        <p:nvSpPr>
          <p:cNvPr id="17" name="TextBox 16"/>
          <p:cNvSpPr txBox="1"/>
          <p:nvPr/>
        </p:nvSpPr>
        <p:spPr>
          <a:xfrm>
            <a:off x="2121947" y="17627908"/>
            <a:ext cx="7597042" cy="369332"/>
          </a:xfrm>
          <a:prstGeom prst="rect">
            <a:avLst/>
          </a:prstGeom>
          <a:noFill/>
          <a:effectLst>
            <a:outerShdw blurRad="63500" dist="38100" dir="2700000">
              <a:srgbClr val="000000">
                <a:alpha val="40000"/>
              </a:srgbClr>
            </a:outerShdw>
          </a:effectLst>
        </p:spPr>
        <p:txBody>
          <a:bodyPr wrap="square" lIns="0" tIns="0" rIns="0" bIns="0" rtlCol="0" anchor="t">
            <a:spAutoFit/>
          </a:bodyPr>
          <a:lstStyle/>
          <a:p>
            <a:r>
              <a:rPr lang="en-US" sz="2400">
                <a:solidFill>
                  <a:srgbClr val="0363AC"/>
                </a:solidFill>
                <a:cs typeface="Arial"/>
              </a:rPr>
              <a:t>Accuracy of Classifiers: Normal vs Abnormal Heartbeats</a:t>
            </a:r>
          </a:p>
        </p:txBody>
      </p:sp>
      <p:pic>
        <p:nvPicPr>
          <p:cNvPr id="23" name="Picture 22" descr="A graph with numbers and text&#10;&#10;Description automatically generated">
            <a:extLst>
              <a:ext uri="{FF2B5EF4-FFF2-40B4-BE49-F238E27FC236}">
                <a16:creationId xmlns:a16="http://schemas.microsoft.com/office/drawing/2014/main" id="{4635A1BC-40F6-449B-C2E6-F4A1B225E8AB}"/>
              </a:ext>
            </a:extLst>
          </p:cNvPr>
          <p:cNvPicPr>
            <a:picLocks noChangeAspect="1"/>
          </p:cNvPicPr>
          <p:nvPr/>
        </p:nvPicPr>
        <p:blipFill>
          <a:blip r:embed="rId17"/>
          <a:stretch>
            <a:fillRect/>
          </a:stretch>
        </p:blipFill>
        <p:spPr>
          <a:xfrm>
            <a:off x="908542" y="18344390"/>
            <a:ext cx="15651765" cy="7870510"/>
          </a:xfrm>
          <a:prstGeom prst="rect">
            <a:avLst/>
          </a:prstGeom>
        </p:spPr>
      </p:pic>
      <p:sp>
        <p:nvSpPr>
          <p:cNvPr id="29" name="TextBox 28">
            <a:extLst>
              <a:ext uri="{FF2B5EF4-FFF2-40B4-BE49-F238E27FC236}">
                <a16:creationId xmlns:a16="http://schemas.microsoft.com/office/drawing/2014/main" id="{E47236F3-50BC-0F7C-967D-C571AE3FA476}"/>
              </a:ext>
            </a:extLst>
          </p:cNvPr>
          <p:cNvSpPr txBox="1"/>
          <p:nvPr/>
        </p:nvSpPr>
        <p:spPr>
          <a:xfrm>
            <a:off x="4074149" y="3095099"/>
            <a:ext cx="8518786" cy="1194334"/>
          </a:xfrm>
          <a:prstGeom prst="rect">
            <a:avLst/>
          </a:prstGeom>
          <a:noFill/>
        </p:spPr>
        <p:txBody>
          <a:bodyPr wrap="square" lIns="91440" tIns="45720" rIns="91440" bIns="45720" rtlCol="0" anchor="ctr">
            <a:noAutofit/>
          </a:bodyPr>
          <a:lstStyle/>
          <a:p>
            <a:pPr algn="ctr"/>
            <a:r>
              <a:rPr lang="en-US" sz="4800" b="1">
                <a:solidFill>
                  <a:srgbClr val="1B1C19"/>
                </a:solidFill>
                <a:latin typeface="Arial"/>
                <a:cs typeface="Arial"/>
              </a:rPr>
              <a:t>Our contact information!</a:t>
            </a:r>
          </a:p>
        </p:txBody>
      </p:sp>
      <p:pic>
        <p:nvPicPr>
          <p:cNvPr id="36" name="Picture 35" descr="A qr code on a white background&#10;&#10;Description automatically generated">
            <a:extLst>
              <a:ext uri="{FF2B5EF4-FFF2-40B4-BE49-F238E27FC236}">
                <a16:creationId xmlns:a16="http://schemas.microsoft.com/office/drawing/2014/main" id="{26C46D39-F6B8-F836-5109-DECA9A6EA8ED}"/>
              </a:ext>
            </a:extLst>
          </p:cNvPr>
          <p:cNvPicPr>
            <a:picLocks noChangeAspect="1"/>
          </p:cNvPicPr>
          <p:nvPr/>
        </p:nvPicPr>
        <p:blipFill>
          <a:blip r:embed="rId3"/>
          <a:srcRect l="9058" t="6992" r="9434" b="29977"/>
          <a:stretch/>
        </p:blipFill>
        <p:spPr>
          <a:xfrm>
            <a:off x="40216153" y="968929"/>
            <a:ext cx="2936951" cy="3136931"/>
          </a:xfrm>
          <a:prstGeom prst="rect">
            <a:avLst/>
          </a:prstGeom>
        </p:spPr>
      </p:pic>
      <p:sp>
        <p:nvSpPr>
          <p:cNvPr id="43" name="TextBox 42">
            <a:extLst>
              <a:ext uri="{FF2B5EF4-FFF2-40B4-BE49-F238E27FC236}">
                <a16:creationId xmlns:a16="http://schemas.microsoft.com/office/drawing/2014/main" id="{D545717C-27CA-3A8D-E769-CA1BDC3C6574}"/>
              </a:ext>
            </a:extLst>
          </p:cNvPr>
          <p:cNvSpPr txBox="1"/>
          <p:nvPr/>
        </p:nvSpPr>
        <p:spPr>
          <a:xfrm>
            <a:off x="37443687" y="-238"/>
            <a:ext cx="8518786" cy="1194334"/>
          </a:xfrm>
          <a:prstGeom prst="rect">
            <a:avLst/>
          </a:prstGeom>
          <a:noFill/>
        </p:spPr>
        <p:txBody>
          <a:bodyPr wrap="square" lIns="91440" tIns="45720" rIns="91440" bIns="45720" rtlCol="0" anchor="ctr">
            <a:noAutofit/>
          </a:bodyPr>
          <a:lstStyle/>
          <a:p>
            <a:pPr algn="ctr"/>
            <a:r>
              <a:rPr lang="en-US" sz="4800" b="1">
                <a:solidFill>
                  <a:srgbClr val="1B1C19"/>
                </a:solidFill>
                <a:latin typeface="Arial"/>
                <a:cs typeface="Arial"/>
              </a:rPr>
              <a:t>Our contact information!</a:t>
            </a:r>
            <a:endParaRPr lang="en-US" sz="6650" b="1">
              <a:solidFill>
                <a:srgbClr val="000000"/>
              </a:solidFill>
              <a:latin typeface="Arial"/>
              <a:cs typeface="Arial"/>
            </a:endParaRPr>
          </a:p>
        </p:txBody>
      </p:sp>
      <p:sp>
        <p:nvSpPr>
          <p:cNvPr id="42" name="TextBox 41">
            <a:extLst>
              <a:ext uri="{FF2B5EF4-FFF2-40B4-BE49-F238E27FC236}">
                <a16:creationId xmlns:a16="http://schemas.microsoft.com/office/drawing/2014/main" id="{43F7E529-A73F-8774-F74C-05478D5782EF}"/>
              </a:ext>
            </a:extLst>
          </p:cNvPr>
          <p:cNvSpPr txBox="1"/>
          <p:nvPr/>
        </p:nvSpPr>
        <p:spPr>
          <a:xfrm>
            <a:off x="11125192" y="17625123"/>
            <a:ext cx="5558986" cy="738664"/>
          </a:xfrm>
          <a:prstGeom prst="rect">
            <a:avLst/>
          </a:prstGeom>
          <a:noFill/>
        </p:spPr>
        <p:txBody>
          <a:bodyPr wrap="square" lIns="0" tIns="0" rIns="0" bIns="0" rtlCol="0" anchor="t">
            <a:spAutoFit/>
          </a:bodyPr>
          <a:lstStyle/>
          <a:p>
            <a:r>
              <a:rPr lang="en-US" sz="2400">
                <a:solidFill>
                  <a:srgbClr val="0363AC"/>
                </a:solidFill>
                <a:latin typeface="Arial"/>
                <a:cs typeface="Arial"/>
              </a:rPr>
              <a:t>A Confusion Matrix of Ensemble for Abnormal and Normal Labels</a:t>
            </a:r>
          </a:p>
        </p:txBody>
      </p:sp>
    </p:spTree>
    <p:extLst>
      <p:ext uri="{BB962C8B-B14F-4D97-AF65-F5344CB8AC3E}">
        <p14:creationId xmlns:p14="http://schemas.microsoft.com/office/powerpoint/2010/main" val="105669750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04140"/>
      </a:dk2>
      <a:lt2>
        <a:srgbClr val="D6D7D6"/>
      </a:lt2>
      <a:accent1>
        <a:srgbClr val="005DAB"/>
      </a:accent1>
      <a:accent2>
        <a:srgbClr val="9CC73B"/>
      </a:accent2>
      <a:accent3>
        <a:srgbClr val="E65158"/>
      </a:accent3>
      <a:accent4>
        <a:srgbClr val="A6D8ED"/>
      </a:accent4>
      <a:accent5>
        <a:srgbClr val="DDE78D"/>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I_poster_template-2" id="{EEABFE61-8865-0144-B1FC-D3D9ABFEFE20}" vid="{EE227173-C328-7F4D-8760-77AA56E11DA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A7628866D94224CA9BD1BB635E00DE5" ma:contentTypeVersion="13" ma:contentTypeDescription="Create a new document." ma:contentTypeScope="" ma:versionID="1b4e262bff35823f742cdb2b9945ccc6">
  <xsd:schema xmlns:xsd="http://www.w3.org/2001/XMLSchema" xmlns:xs="http://www.w3.org/2001/XMLSchema" xmlns:p="http://schemas.microsoft.com/office/2006/metadata/properties" xmlns:ns2="b1f5f605-5918-4b42-9138-f1608faea283" xmlns:ns3="aa3120b0-f072-4e0e-af10-e3d1b33dd8b4" targetNamespace="http://schemas.microsoft.com/office/2006/metadata/properties" ma:root="true" ma:fieldsID="cbd8881625ac5b757f29e7e063dc71cb" ns2:_="" ns3:_="">
    <xsd:import namespace="b1f5f605-5918-4b42-9138-f1608faea283"/>
    <xsd:import namespace="aa3120b0-f072-4e0e-af10-e3d1b33dd8b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5f605-5918-4b42-9138-f1608faea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93a22c89-3912-4715-9657-2989270db28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a3120b0-f072-4e0e-af10-e3d1b33dd8b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1f5f605-5918-4b42-9138-f1608faea283">
      <Terms xmlns="http://schemas.microsoft.com/office/infopath/2007/PartnerControls"/>
    </lcf76f155ced4ddcb4097134ff3c332f>
    <SharedWithUsers xmlns="aa3120b0-f072-4e0e-af10-e3d1b33dd8b4">
      <UserInfo>
        <DisplayName>Neily, Sira Omra</DisplayName>
        <AccountId>1051</AccountId>
        <AccountType/>
      </UserInfo>
    </SharedWithUsers>
  </documentManagement>
</p:properties>
</file>

<file path=customXml/itemProps1.xml><?xml version="1.0" encoding="utf-8"?>
<ds:datastoreItem xmlns:ds="http://schemas.openxmlformats.org/officeDocument/2006/customXml" ds:itemID="{C5038EE2-D687-43C1-9C1D-0140B7382FBC}">
  <ds:schemaRefs>
    <ds:schemaRef ds:uri="http://schemas.microsoft.com/sharepoint/v3/contenttype/forms"/>
  </ds:schemaRefs>
</ds:datastoreItem>
</file>

<file path=customXml/itemProps2.xml><?xml version="1.0" encoding="utf-8"?>
<ds:datastoreItem xmlns:ds="http://schemas.openxmlformats.org/officeDocument/2006/customXml" ds:itemID="{CEDF51CC-56F5-44EB-9414-21D1B2DA192A}">
  <ds:schemaRefs>
    <ds:schemaRef ds:uri="aa3120b0-f072-4e0e-af10-e3d1b33dd8b4"/>
    <ds:schemaRef ds:uri="b1f5f605-5918-4b42-9138-f1608faea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994629-5FDD-4A29-9BFC-68745AF10E1D}">
  <ds:schemaRefs>
    <ds:schemaRef ds:uri="aa3120b0-f072-4e0e-af10-e3d1b33dd8b4"/>
    <ds:schemaRef ds:uri="b1f5f605-5918-4b42-9138-f1608faea28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Acen Datuin</dc:creator>
  <cp:revision>2</cp:revision>
  <cp:lastPrinted>2018-06-22T16:26:53Z</cp:lastPrinted>
  <dcterms:created xsi:type="dcterms:W3CDTF">2017-03-14T22:35:54Z</dcterms:created>
  <dcterms:modified xsi:type="dcterms:W3CDTF">2024-08-05T05:12:24Z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0x0101005A7628866D94224CA9BD1BB635E00DE5</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_activity">
    <vt:lpwstr>{"FileActivityType":"9","FileActivityTimeStamp":"2023-07-17T16:43:56.437Z","FileActivityUsersOnPage":[{"DisplayName":"Auten, Holly","Id":"auten1@llnl.gov"}],"FileActivityNavigationId":null}</vt:lpwstr>
  </property>
  <property fmtid="{D5CDD505-2E9C-101B-9397-08002B2CF9AE}" pid="9" name="TriggerFlowInfo">
    <vt:lpwstr/>
  </property>
  <property fmtid="{D5CDD505-2E9C-101B-9397-08002B2CF9AE}" pid="10" name="SharedWithUsers">
    <vt:lpwstr>1051;#Neily, Sira Omra</vt:lpwstr>
  </property>
</Properties>
</file>